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58" r:id="rId4"/>
  </p:sldMasterIdLst>
  <p:notesMasterIdLst>
    <p:notesMasterId r:id="rId19"/>
  </p:notesMasterIdLst>
  <p:sldIdLst>
    <p:sldId id="256" r:id="rId5"/>
    <p:sldId id="309" r:id="rId6"/>
    <p:sldId id="325" r:id="rId7"/>
    <p:sldId id="326" r:id="rId8"/>
    <p:sldId id="327" r:id="rId9"/>
    <p:sldId id="328" r:id="rId10"/>
    <p:sldId id="331" r:id="rId11"/>
    <p:sldId id="332" r:id="rId12"/>
    <p:sldId id="333" r:id="rId13"/>
    <p:sldId id="334" r:id="rId14"/>
    <p:sldId id="335" r:id="rId15"/>
    <p:sldId id="330" r:id="rId16"/>
    <p:sldId id="336" r:id="rId17"/>
    <p:sldId id="32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598D"/>
    <a:srgbClr val="646C92"/>
    <a:srgbClr val="5A6B76"/>
    <a:srgbClr val="5A6E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FF35F4-C1AB-4848-9074-F3C6EF298FF5}" v="38" dt="2023-08-25T15:39:14.803"/>
    <p1510:client id="{B0514C69-6ACA-4063-B258-830D17A82D99}" v="30" dt="2023-08-28T16:28:05.354"/>
    <p1510:client id="{D6762E49-4C49-431F-AD92-646BD0CB64ED}" v="4" dt="2023-08-25T08:41:11.3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9" autoAdjust="0"/>
    <p:restoredTop sz="69167" autoAdjust="0"/>
  </p:normalViewPr>
  <p:slideViewPr>
    <p:cSldViewPr snapToGrid="0">
      <p:cViewPr varScale="1">
        <p:scale>
          <a:sx n="72" d="100"/>
          <a:sy n="72" d="100"/>
        </p:scale>
        <p:origin x="1254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63451-F71A-45EA-8B10-04A09C28CC19}" type="datetimeFigureOut">
              <a:rPr lang="en-US" smtClean="0"/>
              <a:t>2/28/2024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B270D-091D-4ED2-8C85-0898DD7D9F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118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B270D-091D-4ED2-8C85-0898DD7D9F2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037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3F9D4D-87AE-4134-BA2D-B6CE403C1F8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1416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3F9D4D-87AE-4134-BA2D-B6CE403C1F8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8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43A25-E89E-4B4C-B7E2-671A157581F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225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43A25-E89E-4B4C-B7E2-671A157581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8745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B270D-091D-4ED2-8C85-0898DD7D9F2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251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B270D-091D-4ED2-8C85-0898DD7D9F2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971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3F9D4D-87AE-4134-BA2D-B6CE403C1F8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39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3F9D4D-87AE-4134-BA2D-B6CE403C1F8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659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3F9D4D-87AE-4134-BA2D-B6CE403C1F8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865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3F9D4D-87AE-4134-BA2D-B6CE403C1F8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5510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3F9D4D-87AE-4134-BA2D-B6CE403C1F8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70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3F9D4D-87AE-4134-BA2D-B6CE403C1F8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94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3F9D4D-87AE-4134-BA2D-B6CE403C1F8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82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522" y="874663"/>
            <a:ext cx="4650901" cy="2334637"/>
          </a:xfrm>
        </p:spPr>
        <p:txBody>
          <a:bodyPr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44A4473-D4D4-4E24-B542-C5D63C28D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153976" y="457964"/>
            <a:ext cx="6009066" cy="5914582"/>
            <a:chOff x="6153976" y="457964"/>
            <a:chExt cx="6009066" cy="591458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14CA4A32-A016-460F-8B99-22A5D265B4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9012621" y="2980002"/>
              <a:ext cx="317159" cy="932400"/>
              <a:chOff x="6376988" y="280988"/>
              <a:chExt cx="633413" cy="1862138"/>
            </a:xfrm>
          </p:grpSpPr>
          <p:sp>
            <p:nvSpPr>
              <p:cNvPr id="86" name="Freeform 68">
                <a:extLst>
                  <a:ext uri="{FF2B5EF4-FFF2-40B4-BE49-F238E27FC236}">
                    <a16:creationId xmlns:a16="http://schemas.microsoft.com/office/drawing/2014/main" xmlns="" id="{84DB1BC2-B158-4DA5-9164-843E6B566CE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6376988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7" name="Freeform 69">
                <a:extLst>
                  <a:ext uri="{FF2B5EF4-FFF2-40B4-BE49-F238E27FC236}">
                    <a16:creationId xmlns:a16="http://schemas.microsoft.com/office/drawing/2014/main" xmlns="" id="{751FDE2E-D749-401E-B3BA-66B2F523182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6696076" y="280988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8" name="Line 70">
                <a:extLst>
                  <a:ext uri="{FF2B5EF4-FFF2-40B4-BE49-F238E27FC236}">
                    <a16:creationId xmlns:a16="http://schemas.microsoft.com/office/drawing/2014/main" xmlns="" id="{49546377-E2EE-4854-AA84-5575789BAFD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6696076" y="280988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04FCC465-42B8-456F-951F-8C51A42F97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8324466" y="457964"/>
              <a:ext cx="3838576" cy="5838297"/>
              <a:chOff x="8324466" y="457964"/>
              <a:chExt cx="3838576" cy="5838297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xmlns="" id="{3D7F8A9A-8A53-4FD3-855C-C49B035CE87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xmlns="" id="{AC347F99-AC7C-4DB2-8AAF-9E2A7AE629C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64" name="Freeform 64">
                  <a:extLst>
                    <a:ext uri="{FF2B5EF4-FFF2-40B4-BE49-F238E27FC236}">
                      <a16:creationId xmlns:a16="http://schemas.microsoft.com/office/drawing/2014/main" xmlns="" id="{89B06C37-E219-479D-B324-0DC7D056517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5" name="Freeform 81">
                  <a:extLst>
                    <a:ext uri="{FF2B5EF4-FFF2-40B4-BE49-F238E27FC236}">
                      <a16:creationId xmlns:a16="http://schemas.microsoft.com/office/drawing/2014/main" xmlns="" id="{29A1D878-CEA2-41DC-8638-A8523167266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6" name="Freeform 61">
                  <a:extLst>
                    <a:ext uri="{FF2B5EF4-FFF2-40B4-BE49-F238E27FC236}">
                      <a16:creationId xmlns:a16="http://schemas.microsoft.com/office/drawing/2014/main" xmlns="" id="{99394209-57ED-4126-A8DC-0862D1FA11E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7" name="Freeform 78">
                  <a:extLst>
                    <a:ext uri="{FF2B5EF4-FFF2-40B4-BE49-F238E27FC236}">
                      <a16:creationId xmlns:a16="http://schemas.microsoft.com/office/drawing/2014/main" xmlns="" id="{A48B0004-4618-4D71-88D1-A2FEE4F0ADE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8" name="Freeform 84">
                  <a:extLst>
                    <a:ext uri="{FF2B5EF4-FFF2-40B4-BE49-F238E27FC236}">
                      <a16:creationId xmlns:a16="http://schemas.microsoft.com/office/drawing/2014/main" xmlns="" id="{4D1C172B-2446-428A-A518-FE1B5FCE0D3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9" name="Freeform 87">
                  <a:extLst>
                    <a:ext uri="{FF2B5EF4-FFF2-40B4-BE49-F238E27FC236}">
                      <a16:creationId xmlns:a16="http://schemas.microsoft.com/office/drawing/2014/main" xmlns="" id="{E359C795-FCC1-401F-B0B6-F722AE632AA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0" name="Freeform 60">
                  <a:extLst>
                    <a:ext uri="{FF2B5EF4-FFF2-40B4-BE49-F238E27FC236}">
                      <a16:creationId xmlns:a16="http://schemas.microsoft.com/office/drawing/2014/main" xmlns="" id="{8260D102-71BB-497E-A5CF-743FB59874D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1" name="Freeform 59">
                  <a:extLst>
                    <a:ext uri="{FF2B5EF4-FFF2-40B4-BE49-F238E27FC236}">
                      <a16:creationId xmlns:a16="http://schemas.microsoft.com/office/drawing/2014/main" xmlns="" id="{811E3D98-A5FB-4BDE-A07D-A03EB898C67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2" name="Freeform 62">
                  <a:extLst>
                    <a:ext uri="{FF2B5EF4-FFF2-40B4-BE49-F238E27FC236}">
                      <a16:creationId xmlns:a16="http://schemas.microsoft.com/office/drawing/2014/main" xmlns="" id="{9E48CE7F-B4EF-4629-8706-6838C171EF0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3" name="Freeform 65">
                  <a:extLst>
                    <a:ext uri="{FF2B5EF4-FFF2-40B4-BE49-F238E27FC236}">
                      <a16:creationId xmlns:a16="http://schemas.microsoft.com/office/drawing/2014/main" xmlns="" id="{C8EBC77A-0887-4128-A73B-2C0165C6F94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4" name="Freeform 79">
                  <a:extLst>
                    <a:ext uri="{FF2B5EF4-FFF2-40B4-BE49-F238E27FC236}">
                      <a16:creationId xmlns:a16="http://schemas.microsoft.com/office/drawing/2014/main" xmlns="" id="{7AF3D400-AAAA-47BD-922E-AA3A2AFA302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5" name="Freeform 82">
                  <a:extLst>
                    <a:ext uri="{FF2B5EF4-FFF2-40B4-BE49-F238E27FC236}">
                      <a16:creationId xmlns:a16="http://schemas.microsoft.com/office/drawing/2014/main" xmlns="" id="{B0A3E6A0-609D-427D-9D34-E7CF184B453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6" name="Freeform 85">
                  <a:extLst>
                    <a:ext uri="{FF2B5EF4-FFF2-40B4-BE49-F238E27FC236}">
                      <a16:creationId xmlns:a16="http://schemas.microsoft.com/office/drawing/2014/main" xmlns="" id="{DDE08965-A3F4-426A-924B-102A6F6FE27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7" name="Freeform 88">
                  <a:extLst>
                    <a:ext uri="{FF2B5EF4-FFF2-40B4-BE49-F238E27FC236}">
                      <a16:creationId xmlns:a16="http://schemas.microsoft.com/office/drawing/2014/main" xmlns="" id="{13FA8E6E-7F53-47E9-9BF8-1CD3130F42B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xmlns="" id="{7A8A9991-EF8F-4128-9DB7-A2FA8CF2F68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79" name="Line 63">
                    <a:extLst>
                      <a:ext uri="{FF2B5EF4-FFF2-40B4-BE49-F238E27FC236}">
                        <a16:creationId xmlns:a16="http://schemas.microsoft.com/office/drawing/2014/main" xmlns="" id="{41E966B6-186E-4D17-B570-969B6951AC0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0" name="Line 66">
                    <a:extLst>
                      <a:ext uri="{FF2B5EF4-FFF2-40B4-BE49-F238E27FC236}">
                        <a16:creationId xmlns:a16="http://schemas.microsoft.com/office/drawing/2014/main" xmlns="" id="{918B08AD-5F3C-4FC5-8998-8524763C750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1" name="Line 67">
                    <a:extLst>
                      <a:ext uri="{FF2B5EF4-FFF2-40B4-BE49-F238E27FC236}">
                        <a16:creationId xmlns:a16="http://schemas.microsoft.com/office/drawing/2014/main" xmlns="" id="{EDF72260-B0A1-47A1-9459-FDF4600ACA6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2" name="Line 80">
                    <a:extLst>
                      <a:ext uri="{FF2B5EF4-FFF2-40B4-BE49-F238E27FC236}">
                        <a16:creationId xmlns:a16="http://schemas.microsoft.com/office/drawing/2014/main" xmlns="" id="{C6A7FA58-53F7-4C2F-96D5-E97BB3CC679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3" name="Line 83">
                    <a:extLst>
                      <a:ext uri="{FF2B5EF4-FFF2-40B4-BE49-F238E27FC236}">
                        <a16:creationId xmlns:a16="http://schemas.microsoft.com/office/drawing/2014/main" xmlns="" id="{1B986617-481E-450F-8FAD-CA3086A3E042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4" name="Line 86">
                    <a:extLst>
                      <a:ext uri="{FF2B5EF4-FFF2-40B4-BE49-F238E27FC236}">
                        <a16:creationId xmlns:a16="http://schemas.microsoft.com/office/drawing/2014/main" xmlns="" id="{4D24CAEB-B2FE-4796-8E6E-DB5148C380F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5" name="Line 89">
                    <a:extLst>
                      <a:ext uri="{FF2B5EF4-FFF2-40B4-BE49-F238E27FC236}">
                        <a16:creationId xmlns:a16="http://schemas.microsoft.com/office/drawing/2014/main" xmlns="" id="{3D577B03-E6D9-4FFA-A799-E504CBF8D71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xmlns="" id="{43509C13-FDEE-45B0-B954-D80D6F38F00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xmlns="" id="{21FF647D-8D8A-43E8-A2E2-46D1117839F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60" name="Straight Connector 59">
                    <a:extLst>
                      <a:ext uri="{FF2B5EF4-FFF2-40B4-BE49-F238E27FC236}">
                        <a16:creationId xmlns:a16="http://schemas.microsoft.com/office/drawing/2014/main" xmlns="" id="{87B8728B-0A45-4551-99F0-CF33B850DA57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Straight Connector 60">
                    <a:extLst>
                      <a:ext uri="{FF2B5EF4-FFF2-40B4-BE49-F238E27FC236}">
                        <a16:creationId xmlns:a16="http://schemas.microsoft.com/office/drawing/2014/main" xmlns="" id="{CCFAA15D-9EFC-4A70-AC98-CB3EF00C3A4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Rectangle 30">
                    <a:extLst>
                      <a:ext uri="{FF2B5EF4-FFF2-40B4-BE49-F238E27FC236}">
                        <a16:creationId xmlns:a16="http://schemas.microsoft.com/office/drawing/2014/main" xmlns="" id="{AD80CCBD-3F02-48A0-A24E-5971D229517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3" name="Rectangle 30">
                    <a:extLst>
                      <a:ext uri="{FF2B5EF4-FFF2-40B4-BE49-F238E27FC236}">
                        <a16:creationId xmlns:a16="http://schemas.microsoft.com/office/drawing/2014/main" xmlns="" id="{AB5B7D34-5A4E-48DE-8893-0F022E4CC95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xmlns="" id="{2341ADC6-0CC2-46C0-BA6F-9D991366980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xmlns="" id="{A93316DB-546B-41BA-AD1B-94D5C467023D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xmlns="" id="{35105C82-44C4-41C2-96AE-ADE6DD1D712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xmlns="" id="{A7A634F2-054C-4614-9ECB-96BE809893D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xmlns="" id="{1764AB7F-1912-4909-A04A-C8D125467E1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54" name="Freeform 68">
                    <a:extLst>
                      <a:ext uri="{FF2B5EF4-FFF2-40B4-BE49-F238E27FC236}">
                        <a16:creationId xmlns:a16="http://schemas.microsoft.com/office/drawing/2014/main" xmlns="" id="{6B93639B-DE1C-4A46-A4B5-B88FD6FC201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55" name="Freeform 69">
                    <a:extLst>
                      <a:ext uri="{FF2B5EF4-FFF2-40B4-BE49-F238E27FC236}">
                        <a16:creationId xmlns:a16="http://schemas.microsoft.com/office/drawing/2014/main" xmlns="" id="{A6C5D17F-13E7-4861-A839-3C56ABD56C4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53" name="Line 70">
                  <a:extLst>
                    <a:ext uri="{FF2B5EF4-FFF2-40B4-BE49-F238E27FC236}">
                      <a16:creationId xmlns:a16="http://schemas.microsoft.com/office/drawing/2014/main" xmlns="" id="{1C343C91-0F9E-4530-939D-2D9F15DF4A7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92109E9F-E572-4202-B7A6-630155DD5B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0800000">
              <a:off x="6153976" y="534249"/>
              <a:ext cx="3838576" cy="5838297"/>
              <a:chOff x="8324466" y="457964"/>
              <a:chExt cx="3838576" cy="583829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xmlns="" id="{B4FF54B2-44F5-42F7-8353-111D80A8D22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xmlns="" id="{19A2BBF4-4F54-4179-B672-AD4C8D58A30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26" name="Freeform 64">
                  <a:extLst>
                    <a:ext uri="{FF2B5EF4-FFF2-40B4-BE49-F238E27FC236}">
                      <a16:creationId xmlns:a16="http://schemas.microsoft.com/office/drawing/2014/main" xmlns="" id="{2F2D95CF-DAE2-4601-B9A6-233F4F2F307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7" name="Freeform 81">
                  <a:extLst>
                    <a:ext uri="{FF2B5EF4-FFF2-40B4-BE49-F238E27FC236}">
                      <a16:creationId xmlns:a16="http://schemas.microsoft.com/office/drawing/2014/main" xmlns="" id="{3CD52B72-C30B-4570-A8AB-78CB884F8D0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8" name="Freeform 61">
                  <a:extLst>
                    <a:ext uri="{FF2B5EF4-FFF2-40B4-BE49-F238E27FC236}">
                      <a16:creationId xmlns:a16="http://schemas.microsoft.com/office/drawing/2014/main" xmlns="" id="{696A9FBF-C89D-4CF9-A1DC-C0275A3B326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9" name="Freeform 78">
                  <a:extLst>
                    <a:ext uri="{FF2B5EF4-FFF2-40B4-BE49-F238E27FC236}">
                      <a16:creationId xmlns:a16="http://schemas.microsoft.com/office/drawing/2014/main" xmlns="" id="{C50B0ACE-17B4-4F11-BA43-0159796B839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0" name="Freeform 84">
                  <a:extLst>
                    <a:ext uri="{FF2B5EF4-FFF2-40B4-BE49-F238E27FC236}">
                      <a16:creationId xmlns:a16="http://schemas.microsoft.com/office/drawing/2014/main" xmlns="" id="{F0346B01-7019-48B2-9BE7-3E90F590FD6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1" name="Freeform 87">
                  <a:extLst>
                    <a:ext uri="{FF2B5EF4-FFF2-40B4-BE49-F238E27FC236}">
                      <a16:creationId xmlns:a16="http://schemas.microsoft.com/office/drawing/2014/main" xmlns="" id="{5C186E4B-7559-4E95-9BDD-7DA75E0873B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2" name="Freeform 60">
                  <a:extLst>
                    <a:ext uri="{FF2B5EF4-FFF2-40B4-BE49-F238E27FC236}">
                      <a16:creationId xmlns:a16="http://schemas.microsoft.com/office/drawing/2014/main" xmlns="" id="{4FFE117A-211E-4BD5-AB76-05026DEC6B5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3" name="Freeform 59">
                  <a:extLst>
                    <a:ext uri="{FF2B5EF4-FFF2-40B4-BE49-F238E27FC236}">
                      <a16:creationId xmlns:a16="http://schemas.microsoft.com/office/drawing/2014/main" xmlns="" id="{5CC0C412-2859-4E97-924F-291318E6ADF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4" name="Freeform 62">
                  <a:extLst>
                    <a:ext uri="{FF2B5EF4-FFF2-40B4-BE49-F238E27FC236}">
                      <a16:creationId xmlns:a16="http://schemas.microsoft.com/office/drawing/2014/main" xmlns="" id="{AECE441C-0FBF-4F02-9781-35F2487E3C0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5" name="Freeform 65">
                  <a:extLst>
                    <a:ext uri="{FF2B5EF4-FFF2-40B4-BE49-F238E27FC236}">
                      <a16:creationId xmlns:a16="http://schemas.microsoft.com/office/drawing/2014/main" xmlns="" id="{951A4317-3E34-41B4-BCD9-E6E0627C188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6" name="Freeform 79">
                  <a:extLst>
                    <a:ext uri="{FF2B5EF4-FFF2-40B4-BE49-F238E27FC236}">
                      <a16:creationId xmlns:a16="http://schemas.microsoft.com/office/drawing/2014/main" xmlns="" id="{CE2D40E4-274B-4D43-801B-7B3BAF03E45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7" name="Freeform 82">
                  <a:extLst>
                    <a:ext uri="{FF2B5EF4-FFF2-40B4-BE49-F238E27FC236}">
                      <a16:creationId xmlns:a16="http://schemas.microsoft.com/office/drawing/2014/main" xmlns="" id="{2D939FC8-6395-4DCB-B28C-2342BFB72F2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8" name="Freeform 85">
                  <a:extLst>
                    <a:ext uri="{FF2B5EF4-FFF2-40B4-BE49-F238E27FC236}">
                      <a16:creationId xmlns:a16="http://schemas.microsoft.com/office/drawing/2014/main" xmlns="" id="{620FEEF2-AE91-48CA-8FE7-B50F83E1CF2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9" name="Freeform 88">
                  <a:extLst>
                    <a:ext uri="{FF2B5EF4-FFF2-40B4-BE49-F238E27FC236}">
                      <a16:creationId xmlns:a16="http://schemas.microsoft.com/office/drawing/2014/main" xmlns="" id="{27050D75-D26B-4BD3-A4A5-68DF13E9C13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xmlns="" id="{37668160-F5BE-4756-B84F-C68992BC7A5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41" name="Line 63">
                    <a:extLst>
                      <a:ext uri="{FF2B5EF4-FFF2-40B4-BE49-F238E27FC236}">
                        <a16:creationId xmlns:a16="http://schemas.microsoft.com/office/drawing/2014/main" xmlns="" id="{E7F90261-4A5A-4C39-B4B3-FEBED04E345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2" name="Line 66">
                    <a:extLst>
                      <a:ext uri="{FF2B5EF4-FFF2-40B4-BE49-F238E27FC236}">
                        <a16:creationId xmlns:a16="http://schemas.microsoft.com/office/drawing/2014/main" xmlns="" id="{71681E7C-A7E8-4F01-9001-3FD1105E1B4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3" name="Line 67">
                    <a:extLst>
                      <a:ext uri="{FF2B5EF4-FFF2-40B4-BE49-F238E27FC236}">
                        <a16:creationId xmlns:a16="http://schemas.microsoft.com/office/drawing/2014/main" xmlns="" id="{901B0597-C838-4481-A49D-E8D85B631C7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4" name="Line 80">
                    <a:extLst>
                      <a:ext uri="{FF2B5EF4-FFF2-40B4-BE49-F238E27FC236}">
                        <a16:creationId xmlns:a16="http://schemas.microsoft.com/office/drawing/2014/main" xmlns="" id="{23C2B0BF-A329-4A97-B3D5-545BC6813E2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5" name="Line 83">
                    <a:extLst>
                      <a:ext uri="{FF2B5EF4-FFF2-40B4-BE49-F238E27FC236}">
                        <a16:creationId xmlns:a16="http://schemas.microsoft.com/office/drawing/2014/main" xmlns="" id="{DBCCCA80-4FEE-4C79-8AF3-66B97054C84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6" name="Line 86">
                    <a:extLst>
                      <a:ext uri="{FF2B5EF4-FFF2-40B4-BE49-F238E27FC236}">
                        <a16:creationId xmlns:a16="http://schemas.microsoft.com/office/drawing/2014/main" xmlns="" id="{4B9AD13F-808D-4464-989B-F40B3E77B74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7" name="Line 89">
                    <a:extLst>
                      <a:ext uri="{FF2B5EF4-FFF2-40B4-BE49-F238E27FC236}">
                        <a16:creationId xmlns:a16="http://schemas.microsoft.com/office/drawing/2014/main" xmlns="" id="{076473B5-E30F-4635-8789-51368A971BD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xmlns="" id="{EF568995-35CF-4C80-A63C-82B47F1BA1D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xmlns="" id="{99432608-19E2-4A3E-A68B-45C8E5DD471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xmlns="" id="{127A2810-84DE-450A-986B-DE8AF8AE6F1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xmlns="" id="{1A56ED6A-BBD4-4005-A99D-65BCF8047CC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Rectangle 30">
                    <a:extLst>
                      <a:ext uri="{FF2B5EF4-FFF2-40B4-BE49-F238E27FC236}">
                        <a16:creationId xmlns:a16="http://schemas.microsoft.com/office/drawing/2014/main" xmlns="" id="{CFC0629C-AFCE-4D39-87D5-36EF1FE5CF8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5" name="Rectangle 30">
                    <a:extLst>
                      <a:ext uri="{FF2B5EF4-FFF2-40B4-BE49-F238E27FC236}">
                        <a16:creationId xmlns:a16="http://schemas.microsoft.com/office/drawing/2014/main" xmlns="" id="{81F3517A-93AD-4DF3-BEC7-E607A73E5E2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xmlns="" id="{4CBBC251-E8DD-438C-8733-7D65F461A44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xmlns="" id="{6A94A4D4-EFFA-4AE2-B533-75F01F0F006D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xmlns="" id="{1F4B0E1D-2F9C-444A-ADBA-BDE9F01D8DD3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xmlns="" id="{5F5ACA0E-A5DF-4015-8FD4-FA7A53E9D1A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xmlns="" id="{5A4DCFFD-FD3C-42EA-862E-5B792D9020A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" name="Freeform 68">
                    <a:extLst>
                      <a:ext uri="{FF2B5EF4-FFF2-40B4-BE49-F238E27FC236}">
                        <a16:creationId xmlns:a16="http://schemas.microsoft.com/office/drawing/2014/main" xmlns="" id="{0089A8F3-7530-4C17-848C-580015C3EDCE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7" name="Freeform 69">
                    <a:extLst>
                      <a:ext uri="{FF2B5EF4-FFF2-40B4-BE49-F238E27FC236}">
                        <a16:creationId xmlns:a16="http://schemas.microsoft.com/office/drawing/2014/main" xmlns="" id="{61D8EA0C-1521-4C6D-8C09-DD6D8F1F221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" name="Line 70">
                  <a:extLst>
                    <a:ext uri="{FF2B5EF4-FFF2-40B4-BE49-F238E27FC236}">
                      <a16:creationId xmlns:a16="http://schemas.microsoft.com/office/drawing/2014/main" xmlns="" id="{517033B6-6B8A-4BD6-9A52-BF9E9EFBD48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  <p:cxnSp>
        <p:nvCxnSpPr>
          <p:cNvPr id="173" name="Straight Connector 172">
            <a:extLst>
              <a:ext uri="{FF2B5EF4-FFF2-40B4-BE49-F238E27FC236}">
                <a16:creationId xmlns:a16="http://schemas.microsoft.com/office/drawing/2014/main" xmlns="" id="{88D7A558-4107-4032-8E5F-99B4453691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038400" y="369087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Subtitle 2">
            <a:extLst>
              <a:ext uri="{FF2B5EF4-FFF2-40B4-BE49-F238E27FC236}">
                <a16:creationId xmlns:a16="http://schemas.microsoft.com/office/drawing/2014/main" xmlns="" id="{6B5BCC80-B184-4F6C-B3E3-CFC7F4C41C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000" y="4113213"/>
            <a:ext cx="4636800" cy="1655762"/>
          </a:xfrm>
        </p:spPr>
        <p:txBody>
          <a:bodyPr>
            <a:norm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>
                <a:cs typeface="Calibri"/>
              </a:rPr>
              <a:t>Presenter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122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49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2971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2971400" cy="363275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10300" y="1756025"/>
            <a:ext cx="2971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10300" y="2450550"/>
            <a:ext cx="2971400" cy="363275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xmlns="" id="{65563541-7DAA-4F84-BBAB-31C12F6AE9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31200" y="1756025"/>
            <a:ext cx="2971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xmlns="" id="{AE3321C3-E759-4DD7-BFA1-2E724B8DDBF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31200" y="2450550"/>
            <a:ext cx="2971400" cy="363275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496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4910FDC-FCA3-4F39-AC3F-8211726391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937" y="0"/>
            <a:ext cx="386715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1" y="536573"/>
            <a:ext cx="7424950" cy="145300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6F0F278F-99B1-49C2-968B-C983DF8121A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7063" y="536575"/>
            <a:ext cx="2616200" cy="17430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07" name="Picture Placeholder 10">
            <a:extLst>
              <a:ext uri="{FF2B5EF4-FFF2-40B4-BE49-F238E27FC236}">
                <a16:creationId xmlns:a16="http://schemas.microsoft.com/office/drawing/2014/main" xmlns="" id="{524BD50E-995A-4DB3-8E0A-E7F1FC6369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6853" y="2557090"/>
            <a:ext cx="2616200" cy="17430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08" name="Picture Placeholder 10">
            <a:extLst>
              <a:ext uri="{FF2B5EF4-FFF2-40B4-BE49-F238E27FC236}">
                <a16:creationId xmlns:a16="http://schemas.microsoft.com/office/drawing/2014/main" xmlns="" id="{ABAB6489-3F37-4A20-8777-093046E5C82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7063" y="4576347"/>
            <a:ext cx="2616200" cy="17430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92523157-52E2-4F89-B3C9-EA9FE7914B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4100" y="2876550"/>
            <a:ext cx="6332538" cy="3219450"/>
          </a:xfrm>
        </p:spPr>
        <p:txBody>
          <a:bodyPr>
            <a:normAutofit/>
          </a:bodyPr>
          <a:lstStyle>
            <a:lvl1pPr marL="0" indent="0" algn="ctr">
              <a:buNone/>
              <a:defRPr sz="1900"/>
            </a:lvl1pPr>
            <a:lvl2pPr marL="360000" indent="0" algn="ctr">
              <a:buFont typeface="Arial" panose="020B0604020202020204" pitchFamily="34" charset="0"/>
              <a:buNone/>
              <a:defRPr/>
            </a:lvl2pPr>
            <a:lvl3pPr marL="720000" indent="0" algn="ctr">
              <a:buNone/>
              <a:defRPr/>
            </a:lvl3pPr>
            <a:lvl4pPr marL="1080000" indent="0" algn="ctr">
              <a:buFont typeface="Arial" panose="020B0604020202020204" pitchFamily="34" charset="0"/>
              <a:buNone/>
              <a:defRPr/>
            </a:lvl4pPr>
            <a:lvl5pPr marL="1440000" indent="0" algn="ctr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18000" y="6357167"/>
            <a:ext cx="1760150" cy="46166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6725" y="6357600"/>
            <a:ext cx="3347285" cy="460800"/>
          </a:xfrm>
        </p:spPr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xmlns="" id="{A3805DED-0C97-4EF7-B1E1-0E016E0537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7417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2167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4707" y="536573"/>
            <a:ext cx="3856679" cy="145300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xmlns="" id="{A3805DED-0C97-4EF7-B1E1-0E016E0537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4435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>
            <a:extLst>
              <a:ext uri="{FF2B5EF4-FFF2-40B4-BE49-F238E27FC236}">
                <a16:creationId xmlns:a16="http://schemas.microsoft.com/office/drawing/2014/main" xmlns="" id="{6CA9855B-4072-4D45-821E-549FDF5481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28958" y="457964"/>
            <a:ext cx="7681842" cy="5937065"/>
            <a:chOff x="28958" y="457964"/>
            <a:chExt cx="7681842" cy="5937065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xmlns="" id="{CD707C0C-4086-4F35-A8FC-A45D727AA6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8900000" flipH="1">
              <a:off x="3417239" y="1865958"/>
              <a:ext cx="1270000" cy="3384002"/>
              <a:chOff x="7920038" y="61913"/>
              <a:chExt cx="1270000" cy="3384002"/>
            </a:xfrm>
          </p:grpSpPr>
          <p:sp>
            <p:nvSpPr>
              <p:cNvPr id="195" name="Freeform 76">
                <a:extLst>
                  <a:ext uri="{FF2B5EF4-FFF2-40B4-BE49-F238E27FC236}">
                    <a16:creationId xmlns:a16="http://schemas.microsoft.com/office/drawing/2014/main" xmlns="" id="{3D21528F-9013-4CD7-9F7C-D3F36248816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7920038" y="61913"/>
                <a:ext cx="638175" cy="2843213"/>
              </a:xfrm>
              <a:custGeom>
                <a:avLst/>
                <a:gdLst>
                  <a:gd name="T0" fmla="*/ 0 w 134"/>
                  <a:gd name="T1" fmla="*/ 298 h 597"/>
                  <a:gd name="T2" fmla="*/ 134 w 134"/>
                  <a:gd name="T3" fmla="*/ 597 h 597"/>
                  <a:gd name="T4" fmla="*/ 134 w 134"/>
                  <a:gd name="T5" fmla="*/ 0 h 597"/>
                  <a:gd name="T6" fmla="*/ 0 w 134"/>
                  <a:gd name="T7" fmla="*/ 298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4" h="597">
                    <a:moveTo>
                      <a:pt x="0" y="298"/>
                    </a:moveTo>
                    <a:cubicBezTo>
                      <a:pt x="0" y="417"/>
                      <a:pt x="52" y="523"/>
                      <a:pt x="134" y="597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52" y="74"/>
                      <a:pt x="0" y="180"/>
                      <a:pt x="0" y="29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6" name="Freeform 77">
                <a:extLst>
                  <a:ext uri="{FF2B5EF4-FFF2-40B4-BE49-F238E27FC236}">
                    <a16:creationId xmlns:a16="http://schemas.microsoft.com/office/drawing/2014/main" xmlns="" id="{06A8F5A2-62EC-4CDC-945A-E6C50C86CA2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8558213" y="61913"/>
                <a:ext cx="631825" cy="2843213"/>
              </a:xfrm>
              <a:custGeom>
                <a:avLst/>
                <a:gdLst>
                  <a:gd name="T0" fmla="*/ 0 w 133"/>
                  <a:gd name="T1" fmla="*/ 0 h 597"/>
                  <a:gd name="T2" fmla="*/ 0 w 133"/>
                  <a:gd name="T3" fmla="*/ 597 h 597"/>
                  <a:gd name="T4" fmla="*/ 133 w 133"/>
                  <a:gd name="T5" fmla="*/ 298 h 597"/>
                  <a:gd name="T6" fmla="*/ 0 w 133"/>
                  <a:gd name="T7" fmla="*/ 0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" h="597">
                    <a:moveTo>
                      <a:pt x="0" y="0"/>
                    </a:moveTo>
                    <a:cubicBezTo>
                      <a:pt x="0" y="597"/>
                      <a:pt x="0" y="597"/>
                      <a:pt x="0" y="597"/>
                    </a:cubicBezTo>
                    <a:cubicBezTo>
                      <a:pt x="82" y="523"/>
                      <a:pt x="133" y="417"/>
                      <a:pt x="133" y="298"/>
                    </a:cubicBezTo>
                    <a:cubicBezTo>
                      <a:pt x="133" y="180"/>
                      <a:pt x="82" y="74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xmlns="" id="{9625C8AA-1597-4CED-8301-18D382EF0DF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7934326" y="61915"/>
                <a:ext cx="1241425" cy="3384000"/>
                <a:chOff x="7934326" y="61915"/>
                <a:chExt cx="1241425" cy="3384000"/>
              </a:xfrm>
            </p:grpSpPr>
            <p:sp>
              <p:nvSpPr>
                <p:cNvPr id="198" name="Line 90">
                  <a:extLst>
                    <a:ext uri="{FF2B5EF4-FFF2-40B4-BE49-F238E27FC236}">
                      <a16:creationId xmlns:a16="http://schemas.microsoft.com/office/drawing/2014/main" xmlns="" id="{5DF95B35-23E9-4724-A4F8-8ED718B5DE7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8558213" y="61915"/>
                  <a:ext cx="0" cy="3384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9" name="Freeform 91">
                  <a:extLst>
                    <a:ext uri="{FF2B5EF4-FFF2-40B4-BE49-F238E27FC236}">
                      <a16:creationId xmlns:a16="http://schemas.microsoft.com/office/drawing/2014/main" xmlns="" id="{26C6754B-5776-451D-95ED-62AA4D0BAEF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8181976" y="523875"/>
                  <a:ext cx="747713" cy="376238"/>
                </a:xfrm>
                <a:custGeom>
                  <a:avLst/>
                  <a:gdLst>
                    <a:gd name="T0" fmla="*/ 471 w 471"/>
                    <a:gd name="T1" fmla="*/ 0 h 237"/>
                    <a:gd name="T2" fmla="*/ 237 w 471"/>
                    <a:gd name="T3" fmla="*/ 237 h 237"/>
                    <a:gd name="T4" fmla="*/ 0 w 471"/>
                    <a:gd name="T5" fmla="*/ 0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1" h="237">
                      <a:moveTo>
                        <a:pt x="471" y="0"/>
                      </a:moveTo>
                      <a:lnTo>
                        <a:pt x="237" y="23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0" name="Freeform 92">
                  <a:extLst>
                    <a:ext uri="{FF2B5EF4-FFF2-40B4-BE49-F238E27FC236}">
                      <a16:creationId xmlns:a16="http://schemas.microsoft.com/office/drawing/2014/main" xmlns="" id="{A345A289-8D6C-4886-B54C-3E0D26D176E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7977188" y="1028700"/>
                  <a:ext cx="1157288" cy="581025"/>
                </a:xfrm>
                <a:custGeom>
                  <a:avLst/>
                  <a:gdLst>
                    <a:gd name="T0" fmla="*/ 729 w 729"/>
                    <a:gd name="T1" fmla="*/ 0 h 366"/>
                    <a:gd name="T2" fmla="*/ 366 w 729"/>
                    <a:gd name="T3" fmla="*/ 366 h 366"/>
                    <a:gd name="T4" fmla="*/ 0 w 729"/>
                    <a:gd name="T5" fmla="*/ 0 h 3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9" h="366">
                      <a:moveTo>
                        <a:pt x="729" y="0"/>
                      </a:moveTo>
                      <a:lnTo>
                        <a:pt x="366" y="36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1" name="Freeform 93">
                  <a:extLst>
                    <a:ext uri="{FF2B5EF4-FFF2-40B4-BE49-F238E27FC236}">
                      <a16:creationId xmlns:a16="http://schemas.microsoft.com/office/drawing/2014/main" xmlns="" id="{5690D981-545B-4A73-A22E-6E701024ACF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7934326" y="1700213"/>
                  <a:ext cx="1241425" cy="619125"/>
                </a:xfrm>
                <a:custGeom>
                  <a:avLst/>
                  <a:gdLst>
                    <a:gd name="T0" fmla="*/ 782 w 782"/>
                    <a:gd name="T1" fmla="*/ 0 h 390"/>
                    <a:gd name="T2" fmla="*/ 393 w 782"/>
                    <a:gd name="T3" fmla="*/ 390 h 390"/>
                    <a:gd name="T4" fmla="*/ 0 w 782"/>
                    <a:gd name="T5" fmla="*/ 0 h 3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82" h="390">
                      <a:moveTo>
                        <a:pt x="782" y="0"/>
                      </a:moveTo>
                      <a:lnTo>
                        <a:pt x="393" y="39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xmlns="" id="{FCB89D53-605D-4497-A82E-C5CB7B9AB1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flipH="1">
              <a:off x="28958" y="457964"/>
              <a:ext cx="5539609" cy="5682348"/>
              <a:chOff x="6623433" y="457964"/>
              <a:chExt cx="5539609" cy="5682348"/>
            </a:xfrm>
          </p:grpSpPr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xmlns="" id="{4200751B-2483-40F5-8C14-EF64034D453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73" name="Freeform 64">
                  <a:extLst>
                    <a:ext uri="{FF2B5EF4-FFF2-40B4-BE49-F238E27FC236}">
                      <a16:creationId xmlns:a16="http://schemas.microsoft.com/office/drawing/2014/main" xmlns="" id="{A9677C6B-C435-43E3-BF18-DC35709C972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4" name="Freeform 81">
                  <a:extLst>
                    <a:ext uri="{FF2B5EF4-FFF2-40B4-BE49-F238E27FC236}">
                      <a16:creationId xmlns:a16="http://schemas.microsoft.com/office/drawing/2014/main" xmlns="" id="{56E374F1-3376-4D82-B66C-A0588A30F02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5" name="Freeform 61">
                  <a:extLst>
                    <a:ext uri="{FF2B5EF4-FFF2-40B4-BE49-F238E27FC236}">
                      <a16:creationId xmlns:a16="http://schemas.microsoft.com/office/drawing/2014/main" xmlns="" id="{979B4E97-34CE-4034-8523-F1584A03448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6" name="Freeform 78">
                  <a:extLst>
                    <a:ext uri="{FF2B5EF4-FFF2-40B4-BE49-F238E27FC236}">
                      <a16:creationId xmlns:a16="http://schemas.microsoft.com/office/drawing/2014/main" xmlns="" id="{F4C4EFFF-E30B-4F0B-9ED4-FF63047DCBD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7" name="Freeform 84">
                  <a:extLst>
                    <a:ext uri="{FF2B5EF4-FFF2-40B4-BE49-F238E27FC236}">
                      <a16:creationId xmlns:a16="http://schemas.microsoft.com/office/drawing/2014/main" xmlns="" id="{173FDB7E-F5CA-497D-95CF-7A00D6789CF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8" name="Freeform 87">
                  <a:extLst>
                    <a:ext uri="{FF2B5EF4-FFF2-40B4-BE49-F238E27FC236}">
                      <a16:creationId xmlns:a16="http://schemas.microsoft.com/office/drawing/2014/main" xmlns="" id="{42266BB1-5605-4F64-B071-80A97BAD9C3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9" name="Freeform 60">
                  <a:extLst>
                    <a:ext uri="{FF2B5EF4-FFF2-40B4-BE49-F238E27FC236}">
                      <a16:creationId xmlns:a16="http://schemas.microsoft.com/office/drawing/2014/main" xmlns="" id="{90D15A2A-0F2D-4AB8-8252-303BA5DB3B0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0" name="Freeform 59">
                  <a:extLst>
                    <a:ext uri="{FF2B5EF4-FFF2-40B4-BE49-F238E27FC236}">
                      <a16:creationId xmlns:a16="http://schemas.microsoft.com/office/drawing/2014/main" xmlns="" id="{E676282C-5FCF-4E29-AE15-2545F1A685E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1" name="Freeform 62">
                  <a:extLst>
                    <a:ext uri="{FF2B5EF4-FFF2-40B4-BE49-F238E27FC236}">
                      <a16:creationId xmlns:a16="http://schemas.microsoft.com/office/drawing/2014/main" xmlns="" id="{AF7EC2A1-EAFC-4851-A4E3-47811C4456B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2" name="Freeform 65">
                  <a:extLst>
                    <a:ext uri="{FF2B5EF4-FFF2-40B4-BE49-F238E27FC236}">
                      <a16:creationId xmlns:a16="http://schemas.microsoft.com/office/drawing/2014/main" xmlns="" id="{6F9BD94B-F299-45D3-B66E-F20FBC9246D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3" name="Freeform 79">
                  <a:extLst>
                    <a:ext uri="{FF2B5EF4-FFF2-40B4-BE49-F238E27FC236}">
                      <a16:creationId xmlns:a16="http://schemas.microsoft.com/office/drawing/2014/main" xmlns="" id="{50E616C9-EAB1-4990-B569-17C6CB08891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4" name="Freeform 82">
                  <a:extLst>
                    <a:ext uri="{FF2B5EF4-FFF2-40B4-BE49-F238E27FC236}">
                      <a16:creationId xmlns:a16="http://schemas.microsoft.com/office/drawing/2014/main" xmlns="" id="{2F983FB0-2CC2-4D5F-A331-4130F138E91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5" name="Freeform 85">
                  <a:extLst>
                    <a:ext uri="{FF2B5EF4-FFF2-40B4-BE49-F238E27FC236}">
                      <a16:creationId xmlns:a16="http://schemas.microsoft.com/office/drawing/2014/main" xmlns="" id="{B1ABC269-0802-4C4A-9E57-6F876F122C8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6" name="Freeform 88">
                  <a:extLst>
                    <a:ext uri="{FF2B5EF4-FFF2-40B4-BE49-F238E27FC236}">
                      <a16:creationId xmlns:a16="http://schemas.microsoft.com/office/drawing/2014/main" xmlns="" id="{233153AF-C5CF-40DD-9E5E-9B84272F467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187" name="Group 186">
                  <a:extLst>
                    <a:ext uri="{FF2B5EF4-FFF2-40B4-BE49-F238E27FC236}">
                      <a16:creationId xmlns:a16="http://schemas.microsoft.com/office/drawing/2014/main" xmlns="" id="{95E220B7-17F2-4748-A337-3B8D5886038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88" name="Line 63">
                    <a:extLst>
                      <a:ext uri="{FF2B5EF4-FFF2-40B4-BE49-F238E27FC236}">
                        <a16:creationId xmlns:a16="http://schemas.microsoft.com/office/drawing/2014/main" xmlns="" id="{63DC02CB-E162-45FD-AF68-0A1DB537F40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89" name="Line 66">
                    <a:extLst>
                      <a:ext uri="{FF2B5EF4-FFF2-40B4-BE49-F238E27FC236}">
                        <a16:creationId xmlns:a16="http://schemas.microsoft.com/office/drawing/2014/main" xmlns="" id="{4D9CBADA-7016-4987-B723-F7AE8E2E5742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0" name="Line 67">
                    <a:extLst>
                      <a:ext uri="{FF2B5EF4-FFF2-40B4-BE49-F238E27FC236}">
                        <a16:creationId xmlns:a16="http://schemas.microsoft.com/office/drawing/2014/main" xmlns="" id="{1DCEDCA0-F979-4B3C-A0CA-F98F2DEE8920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1" name="Line 80">
                    <a:extLst>
                      <a:ext uri="{FF2B5EF4-FFF2-40B4-BE49-F238E27FC236}">
                        <a16:creationId xmlns:a16="http://schemas.microsoft.com/office/drawing/2014/main" xmlns="" id="{1B701ADB-B6EB-4BED-8D15-F358A67EC9F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2" name="Line 83">
                    <a:extLst>
                      <a:ext uri="{FF2B5EF4-FFF2-40B4-BE49-F238E27FC236}">
                        <a16:creationId xmlns:a16="http://schemas.microsoft.com/office/drawing/2014/main" xmlns="" id="{239EB39D-EF7A-4284-83B8-904957045D81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3" name="Line 86">
                    <a:extLst>
                      <a:ext uri="{FF2B5EF4-FFF2-40B4-BE49-F238E27FC236}">
                        <a16:creationId xmlns:a16="http://schemas.microsoft.com/office/drawing/2014/main" xmlns="" id="{59413AC3-6F9D-431E-8136-F15C0FCA62A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4" name="Line 89">
                    <a:extLst>
                      <a:ext uri="{FF2B5EF4-FFF2-40B4-BE49-F238E27FC236}">
                        <a16:creationId xmlns:a16="http://schemas.microsoft.com/office/drawing/2014/main" xmlns="" id="{987DF8D6-E53D-4C41-B339-1E5094638FA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xmlns="" id="{66036562-1199-405F-B95A-C3A543B5DB4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xmlns="" id="{C4C4997E-6944-4940-8B33-92DB90BCE3A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69" name="Straight Connector 168">
                    <a:extLst>
                      <a:ext uri="{FF2B5EF4-FFF2-40B4-BE49-F238E27FC236}">
                        <a16:creationId xmlns:a16="http://schemas.microsoft.com/office/drawing/2014/main" xmlns="" id="{0A44DA53-5DA1-44E2-8EB4-F53CC84C9F2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Straight Connector 169">
                    <a:extLst>
                      <a:ext uri="{FF2B5EF4-FFF2-40B4-BE49-F238E27FC236}">
                        <a16:creationId xmlns:a16="http://schemas.microsoft.com/office/drawing/2014/main" xmlns="" id="{F072B3FF-FEA5-46BC-8627-9B46C5F3967D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1" name="Rectangle 30">
                    <a:extLst>
                      <a:ext uri="{FF2B5EF4-FFF2-40B4-BE49-F238E27FC236}">
                        <a16:creationId xmlns:a16="http://schemas.microsoft.com/office/drawing/2014/main" xmlns="" id="{FB18587D-1BDA-4D28-9B48-3C37C764B661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72" name="Rectangle 30">
                    <a:extLst>
                      <a:ext uri="{FF2B5EF4-FFF2-40B4-BE49-F238E27FC236}">
                        <a16:creationId xmlns:a16="http://schemas.microsoft.com/office/drawing/2014/main" xmlns="" id="{8CFE033B-F34F-4836-B6F3-93E6C7D9C5C1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166" name="Group 165">
                  <a:extLst>
                    <a:ext uri="{FF2B5EF4-FFF2-40B4-BE49-F238E27FC236}">
                      <a16:creationId xmlns:a16="http://schemas.microsoft.com/office/drawing/2014/main" xmlns="" id="{07F79761-CFAA-4330-8067-31EC1DC3E16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67" name="Freeform: Shape 166">
                    <a:extLst>
                      <a:ext uri="{FF2B5EF4-FFF2-40B4-BE49-F238E27FC236}">
                        <a16:creationId xmlns:a16="http://schemas.microsoft.com/office/drawing/2014/main" xmlns="" id="{8A0BC496-427B-4836-B989-97B0673D8F5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xmlns="" id="{A0D554E1-33ED-415C-BF15-FC38D2E33C77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xmlns="" id="{D1F1EE7D-C5FF-46EA-AB9C-94E1F2D9B73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61" name="Group 160">
                  <a:extLst>
                    <a:ext uri="{FF2B5EF4-FFF2-40B4-BE49-F238E27FC236}">
                      <a16:creationId xmlns:a16="http://schemas.microsoft.com/office/drawing/2014/main" xmlns="" id="{2AC2FE37-AED7-4C81-A52E-FD105C1BDA8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3" name="Freeform 68">
                    <a:extLst>
                      <a:ext uri="{FF2B5EF4-FFF2-40B4-BE49-F238E27FC236}">
                        <a16:creationId xmlns:a16="http://schemas.microsoft.com/office/drawing/2014/main" xmlns="" id="{AB34FC05-3259-4BE2-8DA9-91435FAFCE7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64" name="Freeform 69">
                    <a:extLst>
                      <a:ext uri="{FF2B5EF4-FFF2-40B4-BE49-F238E27FC236}">
                        <a16:creationId xmlns:a16="http://schemas.microsoft.com/office/drawing/2014/main" xmlns="" id="{AC11598E-3FD2-47F3-8E57-D5D6130DBC3D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62" name="Line 70">
                  <a:extLst>
                    <a:ext uri="{FF2B5EF4-FFF2-40B4-BE49-F238E27FC236}">
                      <a16:creationId xmlns:a16="http://schemas.microsoft.com/office/drawing/2014/main" xmlns="" id="{37D098FA-73CF-44E6-B612-7DE664E5DE0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xmlns="" id="{66672930-1A30-4508-A9D2-FA4271C6B1E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58" name="Freeform 68">
                  <a:extLst>
                    <a:ext uri="{FF2B5EF4-FFF2-40B4-BE49-F238E27FC236}">
                      <a16:creationId xmlns:a16="http://schemas.microsoft.com/office/drawing/2014/main" xmlns="" id="{174F3D5B-9943-4A8B-8699-ABB2B7991B8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9" name="Freeform 69">
                  <a:extLst>
                    <a:ext uri="{FF2B5EF4-FFF2-40B4-BE49-F238E27FC236}">
                      <a16:creationId xmlns:a16="http://schemas.microsoft.com/office/drawing/2014/main" xmlns="" id="{6834DCA2-951C-4A9B-8490-5C7BD0FFBB9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0" name="Line 70">
                  <a:extLst>
                    <a:ext uri="{FF2B5EF4-FFF2-40B4-BE49-F238E27FC236}">
                      <a16:creationId xmlns:a16="http://schemas.microsoft.com/office/drawing/2014/main" xmlns="" id="{316B6CF4-BCF3-4765-B744-A1EB5A76D33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xmlns="" id="{BAD99054-FC47-4391-9369-B309A0AA258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51" name="Group 150">
                  <a:extLst>
                    <a:ext uri="{FF2B5EF4-FFF2-40B4-BE49-F238E27FC236}">
                      <a16:creationId xmlns:a16="http://schemas.microsoft.com/office/drawing/2014/main" xmlns="" id="{1A1CDB94-FE6F-4AAC-94D9-DDCEC703B12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56" name="Freeform: Shape 155">
                    <a:extLst>
                      <a:ext uri="{FF2B5EF4-FFF2-40B4-BE49-F238E27FC236}">
                        <a16:creationId xmlns:a16="http://schemas.microsoft.com/office/drawing/2014/main" xmlns="" id="{99B22DCB-54E6-4769-9DD7-3736B4041B2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7" name="Freeform: Shape 156">
                    <a:extLst>
                      <a:ext uri="{FF2B5EF4-FFF2-40B4-BE49-F238E27FC236}">
                        <a16:creationId xmlns:a16="http://schemas.microsoft.com/office/drawing/2014/main" xmlns="" id="{67DA3C33-5733-4571-AD7C-F9D7447D184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52" name="Group 151">
                  <a:extLst>
                    <a:ext uri="{FF2B5EF4-FFF2-40B4-BE49-F238E27FC236}">
                      <a16:creationId xmlns:a16="http://schemas.microsoft.com/office/drawing/2014/main" xmlns="" id="{DEACDE3F-3571-479B-8545-A0EB157DFB7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53" name="Straight Connector 152">
                    <a:extLst>
                      <a:ext uri="{FF2B5EF4-FFF2-40B4-BE49-F238E27FC236}">
                        <a16:creationId xmlns:a16="http://schemas.microsoft.com/office/drawing/2014/main" xmlns="" id="{0EBC688C-242B-4AF8-9A28-74C5D3A7DD7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4" name="Rectangle 5">
                    <a:extLst>
                      <a:ext uri="{FF2B5EF4-FFF2-40B4-BE49-F238E27FC236}">
                        <a16:creationId xmlns:a16="http://schemas.microsoft.com/office/drawing/2014/main" xmlns="" id="{C4C8C45C-CEB8-4DEA-A7C9-8028747D4C2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55" name="Rectangle 5">
                    <a:extLst>
                      <a:ext uri="{FF2B5EF4-FFF2-40B4-BE49-F238E27FC236}">
                        <a16:creationId xmlns:a16="http://schemas.microsoft.com/office/drawing/2014/main" xmlns="" id="{7FC624AF-D992-41C1-A403-A0A4731BE06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xmlns="" id="{F63171A4-E846-4A64-8292-3ED3583B6D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0800000" flipH="1">
              <a:off x="2171191" y="712681"/>
              <a:ext cx="5539609" cy="5682348"/>
              <a:chOff x="6623433" y="457964"/>
              <a:chExt cx="5539609" cy="5682348"/>
            </a:xfrm>
          </p:grpSpPr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xmlns="" id="{E59C66F3-BAB8-46AB-849B-0BC14A74B8A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24" name="Freeform 64">
                  <a:extLst>
                    <a:ext uri="{FF2B5EF4-FFF2-40B4-BE49-F238E27FC236}">
                      <a16:creationId xmlns:a16="http://schemas.microsoft.com/office/drawing/2014/main" xmlns="" id="{68CD087B-52FF-4F11-A251-6F6A6B9093A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5" name="Freeform 81">
                  <a:extLst>
                    <a:ext uri="{FF2B5EF4-FFF2-40B4-BE49-F238E27FC236}">
                      <a16:creationId xmlns:a16="http://schemas.microsoft.com/office/drawing/2014/main" xmlns="" id="{7FD7CD23-A1FC-41E8-A563-0B0A87A8FC8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6" name="Freeform 61">
                  <a:extLst>
                    <a:ext uri="{FF2B5EF4-FFF2-40B4-BE49-F238E27FC236}">
                      <a16:creationId xmlns:a16="http://schemas.microsoft.com/office/drawing/2014/main" xmlns="" id="{A3A34481-695D-470B-9A01-A047EAA615B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7" name="Freeform 78">
                  <a:extLst>
                    <a:ext uri="{FF2B5EF4-FFF2-40B4-BE49-F238E27FC236}">
                      <a16:creationId xmlns:a16="http://schemas.microsoft.com/office/drawing/2014/main" xmlns="" id="{5B26EEFA-6CAA-4BF6-B4BD-7C083D59BF3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8" name="Freeform 84">
                  <a:extLst>
                    <a:ext uri="{FF2B5EF4-FFF2-40B4-BE49-F238E27FC236}">
                      <a16:creationId xmlns:a16="http://schemas.microsoft.com/office/drawing/2014/main" xmlns="" id="{61976329-310A-4F70-B22C-F032D4BF7E3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9" name="Freeform 87">
                  <a:extLst>
                    <a:ext uri="{FF2B5EF4-FFF2-40B4-BE49-F238E27FC236}">
                      <a16:creationId xmlns:a16="http://schemas.microsoft.com/office/drawing/2014/main" xmlns="" id="{0A0DA1ED-70C5-4D8F-B61F-F6E9E07D595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0" name="Freeform 60">
                  <a:extLst>
                    <a:ext uri="{FF2B5EF4-FFF2-40B4-BE49-F238E27FC236}">
                      <a16:creationId xmlns:a16="http://schemas.microsoft.com/office/drawing/2014/main" xmlns="" id="{EDF58541-8ECC-487F-96C7-3267D0F9C8C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1" name="Freeform 59">
                  <a:extLst>
                    <a:ext uri="{FF2B5EF4-FFF2-40B4-BE49-F238E27FC236}">
                      <a16:creationId xmlns:a16="http://schemas.microsoft.com/office/drawing/2014/main" xmlns="" id="{D1DAAA62-5552-4436-97D9-353F629E8AB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2" name="Freeform 62">
                  <a:extLst>
                    <a:ext uri="{FF2B5EF4-FFF2-40B4-BE49-F238E27FC236}">
                      <a16:creationId xmlns:a16="http://schemas.microsoft.com/office/drawing/2014/main" xmlns="" id="{EBA1BB6B-72EF-4525-89A1-FC5BE70D71B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3" name="Freeform 65">
                  <a:extLst>
                    <a:ext uri="{FF2B5EF4-FFF2-40B4-BE49-F238E27FC236}">
                      <a16:creationId xmlns:a16="http://schemas.microsoft.com/office/drawing/2014/main" xmlns="" id="{D3BD4012-93F7-424A-9146-8E7E831D9E7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4" name="Freeform 79">
                  <a:extLst>
                    <a:ext uri="{FF2B5EF4-FFF2-40B4-BE49-F238E27FC236}">
                      <a16:creationId xmlns:a16="http://schemas.microsoft.com/office/drawing/2014/main" xmlns="" id="{A2E36983-6A8E-4C78-AA27-363C0D676C8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5" name="Freeform 82">
                  <a:extLst>
                    <a:ext uri="{FF2B5EF4-FFF2-40B4-BE49-F238E27FC236}">
                      <a16:creationId xmlns:a16="http://schemas.microsoft.com/office/drawing/2014/main" xmlns="" id="{AB2380FC-F201-44F0-A531-1402201E4EB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6" name="Freeform 85">
                  <a:extLst>
                    <a:ext uri="{FF2B5EF4-FFF2-40B4-BE49-F238E27FC236}">
                      <a16:creationId xmlns:a16="http://schemas.microsoft.com/office/drawing/2014/main" xmlns="" id="{737C3A27-BD47-4E93-A1E3-33B902DD068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7" name="Freeform 88">
                  <a:extLst>
                    <a:ext uri="{FF2B5EF4-FFF2-40B4-BE49-F238E27FC236}">
                      <a16:creationId xmlns:a16="http://schemas.microsoft.com/office/drawing/2014/main" xmlns="" id="{C257BCC6-B88D-4C3B-BEFD-25D320F39CF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138" name="Group 137">
                  <a:extLst>
                    <a:ext uri="{FF2B5EF4-FFF2-40B4-BE49-F238E27FC236}">
                      <a16:creationId xmlns:a16="http://schemas.microsoft.com/office/drawing/2014/main" xmlns="" id="{0519964D-597A-4E0C-B66C-89D30B8582B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39" name="Line 63">
                    <a:extLst>
                      <a:ext uri="{FF2B5EF4-FFF2-40B4-BE49-F238E27FC236}">
                        <a16:creationId xmlns:a16="http://schemas.microsoft.com/office/drawing/2014/main" xmlns="" id="{A31BADE6-3732-4787-8841-96E8F05C0A9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0" name="Line 66">
                    <a:extLst>
                      <a:ext uri="{FF2B5EF4-FFF2-40B4-BE49-F238E27FC236}">
                        <a16:creationId xmlns:a16="http://schemas.microsoft.com/office/drawing/2014/main" xmlns="" id="{447ED593-61E3-4BD7-8984-7FE5621549D7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1" name="Line 67">
                    <a:extLst>
                      <a:ext uri="{FF2B5EF4-FFF2-40B4-BE49-F238E27FC236}">
                        <a16:creationId xmlns:a16="http://schemas.microsoft.com/office/drawing/2014/main" xmlns="" id="{6AD98272-0FC0-49AC-9877-8D2BAA5148B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2" name="Line 80">
                    <a:extLst>
                      <a:ext uri="{FF2B5EF4-FFF2-40B4-BE49-F238E27FC236}">
                        <a16:creationId xmlns:a16="http://schemas.microsoft.com/office/drawing/2014/main" xmlns="" id="{D54770D9-48C7-4C76-9F40-65C9B9C05CE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3" name="Line 83">
                    <a:extLst>
                      <a:ext uri="{FF2B5EF4-FFF2-40B4-BE49-F238E27FC236}">
                        <a16:creationId xmlns:a16="http://schemas.microsoft.com/office/drawing/2014/main" xmlns="" id="{4B9C1A3A-3DED-4CC1-820C-16B358DF9EC2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4" name="Line 86">
                    <a:extLst>
                      <a:ext uri="{FF2B5EF4-FFF2-40B4-BE49-F238E27FC236}">
                        <a16:creationId xmlns:a16="http://schemas.microsoft.com/office/drawing/2014/main" xmlns="" id="{2404A56E-8A81-48CB-9AC4-2CB6EA55DD7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5" name="Line 89">
                    <a:extLst>
                      <a:ext uri="{FF2B5EF4-FFF2-40B4-BE49-F238E27FC236}">
                        <a16:creationId xmlns:a16="http://schemas.microsoft.com/office/drawing/2014/main" xmlns="" id="{6D6A743B-85A5-41A8-9664-D654620D25D3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xmlns="" id="{23DAD9FD-AF99-4D89-9BC8-E6739BD17AC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16" name="Group 115">
                  <a:extLst>
                    <a:ext uri="{FF2B5EF4-FFF2-40B4-BE49-F238E27FC236}">
                      <a16:creationId xmlns:a16="http://schemas.microsoft.com/office/drawing/2014/main" xmlns="" id="{D7170781-0173-4FAB-8358-42C469FC51A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20" name="Straight Connector 119">
                    <a:extLst>
                      <a:ext uri="{FF2B5EF4-FFF2-40B4-BE49-F238E27FC236}">
                        <a16:creationId xmlns:a16="http://schemas.microsoft.com/office/drawing/2014/main" xmlns="" id="{03C55E22-B879-4AE0-BC46-BA8A4E950C50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Straight Connector 120">
                    <a:extLst>
                      <a:ext uri="{FF2B5EF4-FFF2-40B4-BE49-F238E27FC236}">
                        <a16:creationId xmlns:a16="http://schemas.microsoft.com/office/drawing/2014/main" xmlns="" id="{AA07E073-1978-4DCC-9E5C-FF89EF524BF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2" name="Rectangle 30">
                    <a:extLst>
                      <a:ext uri="{FF2B5EF4-FFF2-40B4-BE49-F238E27FC236}">
                        <a16:creationId xmlns:a16="http://schemas.microsoft.com/office/drawing/2014/main" xmlns="" id="{5691F80E-D2E0-4E78-AA76-8D827AE4101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23" name="Rectangle 30">
                    <a:extLst>
                      <a:ext uri="{FF2B5EF4-FFF2-40B4-BE49-F238E27FC236}">
                        <a16:creationId xmlns:a16="http://schemas.microsoft.com/office/drawing/2014/main" xmlns="" id="{E34C55D1-5C55-44D3-9C26-E1951DA39371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117" name="Group 116">
                  <a:extLst>
                    <a:ext uri="{FF2B5EF4-FFF2-40B4-BE49-F238E27FC236}">
                      <a16:creationId xmlns:a16="http://schemas.microsoft.com/office/drawing/2014/main" xmlns="" id="{4C9CB0E6-07EF-4140-926D-D380C1A88EB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18" name="Freeform: Shape 117">
                    <a:extLst>
                      <a:ext uri="{FF2B5EF4-FFF2-40B4-BE49-F238E27FC236}">
                        <a16:creationId xmlns:a16="http://schemas.microsoft.com/office/drawing/2014/main" xmlns="" id="{263BBD78-504D-435B-8933-2C460DC38E7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xmlns="" id="{1AD78D29-1FCF-4E88-A958-924F701D5E4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EA551A3F-69EF-45CC-87F7-867808A3FAD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12" name="Group 111">
                  <a:extLst>
                    <a:ext uri="{FF2B5EF4-FFF2-40B4-BE49-F238E27FC236}">
                      <a16:creationId xmlns:a16="http://schemas.microsoft.com/office/drawing/2014/main" xmlns="" id="{12724B09-E74E-49FA-BB5D-583BB89B798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14" name="Freeform 68">
                    <a:extLst>
                      <a:ext uri="{FF2B5EF4-FFF2-40B4-BE49-F238E27FC236}">
                        <a16:creationId xmlns:a16="http://schemas.microsoft.com/office/drawing/2014/main" xmlns="" id="{DA2788BF-64AD-4328-8CB9-8C2C98CF54E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15" name="Freeform 69">
                    <a:extLst>
                      <a:ext uri="{FF2B5EF4-FFF2-40B4-BE49-F238E27FC236}">
                        <a16:creationId xmlns:a16="http://schemas.microsoft.com/office/drawing/2014/main" xmlns="" id="{D9591CB5-16C9-44FC-B125-529D33F91BF0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13" name="Line 70">
                  <a:extLst>
                    <a:ext uri="{FF2B5EF4-FFF2-40B4-BE49-F238E27FC236}">
                      <a16:creationId xmlns:a16="http://schemas.microsoft.com/office/drawing/2014/main" xmlns="" id="{4F82A945-38F0-45AF-A28A-C6A0E6A2E7F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xmlns="" id="{80FA6744-F48F-4652-86E5-BA3ABEF3227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09" name="Freeform 68">
                  <a:extLst>
                    <a:ext uri="{FF2B5EF4-FFF2-40B4-BE49-F238E27FC236}">
                      <a16:creationId xmlns:a16="http://schemas.microsoft.com/office/drawing/2014/main" xmlns="" id="{FAC3DEAD-5797-4CA1-A8F2-3F487AAC6B1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10" name="Freeform 69">
                  <a:extLst>
                    <a:ext uri="{FF2B5EF4-FFF2-40B4-BE49-F238E27FC236}">
                      <a16:creationId xmlns:a16="http://schemas.microsoft.com/office/drawing/2014/main" xmlns="" id="{F9AF9D64-C9FB-4D32-993D-3423A2E55EE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11" name="Line 70">
                  <a:extLst>
                    <a:ext uri="{FF2B5EF4-FFF2-40B4-BE49-F238E27FC236}">
                      <a16:creationId xmlns:a16="http://schemas.microsoft.com/office/drawing/2014/main" xmlns="" id="{9097AC72-422F-4CE0-A772-A63E2294ACD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xmlns="" id="{1A6B3F4D-48A0-4FC2-8720-2606D6AA04C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xmlns="" id="{67E4FA26-563D-4D19-BAEB-A370818E51A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07" name="Freeform: Shape 106">
                    <a:extLst>
                      <a:ext uri="{FF2B5EF4-FFF2-40B4-BE49-F238E27FC236}">
                        <a16:creationId xmlns:a16="http://schemas.microsoft.com/office/drawing/2014/main" xmlns="" id="{03B51AAC-6B1D-43D1-8885-402653BA90F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8" name="Freeform: Shape 107">
                    <a:extLst>
                      <a:ext uri="{FF2B5EF4-FFF2-40B4-BE49-F238E27FC236}">
                        <a16:creationId xmlns:a16="http://schemas.microsoft.com/office/drawing/2014/main" xmlns="" id="{CF4180FB-7FBD-421F-A284-4C2CC61B384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xmlns="" id="{28E615C5-6A2E-4BF3-A3A8-9061C5B1B84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04" name="Straight Connector 103">
                    <a:extLst>
                      <a:ext uri="{FF2B5EF4-FFF2-40B4-BE49-F238E27FC236}">
                        <a16:creationId xmlns:a16="http://schemas.microsoft.com/office/drawing/2014/main" xmlns="" id="{B15A4CEB-6B8D-48C3-8484-3EC282A34A1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5" name="Rectangle 5">
                    <a:extLst>
                      <a:ext uri="{FF2B5EF4-FFF2-40B4-BE49-F238E27FC236}">
                        <a16:creationId xmlns:a16="http://schemas.microsoft.com/office/drawing/2014/main" xmlns="" id="{38F7FD7D-E582-4214-B1B3-D289130553F7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06" name="Rectangle 5">
                    <a:extLst>
                      <a:ext uri="{FF2B5EF4-FFF2-40B4-BE49-F238E27FC236}">
                        <a16:creationId xmlns:a16="http://schemas.microsoft.com/office/drawing/2014/main" xmlns="" id="{B74D1DAC-C0D4-447E-8665-EAFF34F4E32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</p:grp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9CF2D931-86F8-40B1-B2C0-BE477572EC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81686" y="2876550"/>
            <a:ext cx="3059113" cy="2983947"/>
          </a:xfrm>
        </p:spPr>
        <p:txBody>
          <a:bodyPr/>
          <a:lstStyle>
            <a:lvl1pPr marL="0" indent="0" algn="ctr">
              <a:buNone/>
              <a:defRPr/>
            </a:lvl1pPr>
            <a:lvl2pPr marL="360000" indent="0">
              <a:buFont typeface="Arial" panose="020B0604020202020204" pitchFamily="34" charset="0"/>
              <a:buNone/>
              <a:defRPr/>
            </a:lvl2pPr>
            <a:lvl3pPr marL="720000" indent="0">
              <a:buNone/>
              <a:defRPr/>
            </a:lvl3pPr>
            <a:lvl4pPr marL="1080000" indent="0">
              <a:buFont typeface="Arial" panose="020B0604020202020204" pitchFamily="34" charset="0"/>
              <a:buNone/>
              <a:defRPr/>
            </a:lvl4pPr>
            <a:lvl5pPr marL="14400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8871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B5E13-406C-4EF1-9107-8949918A24DF}" type="datetimeFigureOut">
              <a:rPr lang="en-US"/>
              <a:pPr>
                <a:defRPr/>
              </a:pPr>
              <a:t>2/28/2024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770CB-8E67-4D4B-A88A-51B3A51D6A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578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07" y="536573"/>
            <a:ext cx="3856679" cy="145300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xmlns="" id="{A3805DED-0C97-4EF7-B1E1-0E016E0537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1791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Content Placeholder 2">
            <a:extLst>
              <a:ext uri="{FF2B5EF4-FFF2-40B4-BE49-F238E27FC236}">
                <a16:creationId xmlns:a16="http://schemas.microsoft.com/office/drawing/2014/main" xmlns="" id="{E4838519-F7BD-42C9-BDE6-B4D6DF7E117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07606" y="2877018"/>
            <a:ext cx="3060000" cy="2938561"/>
          </a:xfrm>
        </p:spPr>
        <p:txBody>
          <a:bodyPr>
            <a:normAutofit/>
          </a:bodyPr>
          <a:lstStyle>
            <a:lvl1pPr algn="ctr">
              <a:defRPr/>
            </a:lvl1pPr>
          </a:lstStyle>
          <a:p>
            <a:pPr marL="0" indent="0" algn="ctr">
              <a:buNone/>
            </a:pPr>
            <a:r>
              <a:rPr lang="en-US" dirty="0"/>
              <a:t>Click to edit master text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0000" y="6357168"/>
            <a:ext cx="1480400" cy="46166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6947" y="6357600"/>
            <a:ext cx="6683376" cy="460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EF1A84F6-2D30-446A-9D91-44FBCB8256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79987" y="0"/>
            <a:ext cx="7212013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46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600" y="536573"/>
            <a:ext cx="4078800" cy="145300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5" name="Text Placeholder 94">
            <a:extLst>
              <a:ext uri="{FF2B5EF4-FFF2-40B4-BE49-F238E27FC236}">
                <a16:creationId xmlns:a16="http://schemas.microsoft.com/office/drawing/2014/main" xmlns="" id="{376C93AE-577A-4E39-B37B-F54DD619E8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86175" y="2876550"/>
            <a:ext cx="4819650" cy="2875321"/>
          </a:xfrm>
        </p:spPr>
        <p:txBody>
          <a:bodyPr>
            <a:normAutofit/>
          </a:bodyPr>
          <a:lstStyle>
            <a:lvl1pPr marL="0" indent="0" algn="ctr">
              <a:buNone/>
              <a:defRPr sz="1600" baseline="0"/>
            </a:lvl1pPr>
            <a:lvl2pPr marL="360000" indent="0" algn="ctr">
              <a:buFont typeface="Arial" panose="020B0604020202020204" pitchFamily="34" charset="0"/>
              <a:buNone/>
              <a:defRPr/>
            </a:lvl2pPr>
            <a:lvl3pPr marL="720000" indent="0" algn="ctr">
              <a:buNone/>
              <a:defRPr/>
            </a:lvl3pPr>
            <a:lvl4pPr marL="1080000" indent="0" algn="ctr">
              <a:buFont typeface="Arial" panose="020B0604020202020204" pitchFamily="34" charset="0"/>
              <a:buNone/>
              <a:defRPr/>
            </a:lvl4pPr>
            <a:lvl5pPr marL="1440000" indent="0" algn="ctr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DF41F26-BFC3-471C-AEBF-8D613043F8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99766" y="716800"/>
            <a:ext cx="3838575" cy="5583025"/>
            <a:chOff x="199766" y="716800"/>
            <a:chExt cx="3838575" cy="558302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CD3F709F-F0BC-4149-B83C-D6E0B13F9C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26" name="Freeform 64">
                <a:extLst>
                  <a:ext uri="{FF2B5EF4-FFF2-40B4-BE49-F238E27FC236}">
                    <a16:creationId xmlns:a16="http://schemas.microsoft.com/office/drawing/2014/main" xmlns="" id="{5C5EF830-776D-4D9D-B2AD-E2EF27FE2B3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7" name="Freeform 81">
                <a:extLst>
                  <a:ext uri="{FF2B5EF4-FFF2-40B4-BE49-F238E27FC236}">
                    <a16:creationId xmlns:a16="http://schemas.microsoft.com/office/drawing/2014/main" xmlns="" id="{24555386-DD07-47B5-8731-6188F044090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" name="Freeform 61">
                <a:extLst>
                  <a:ext uri="{FF2B5EF4-FFF2-40B4-BE49-F238E27FC236}">
                    <a16:creationId xmlns:a16="http://schemas.microsoft.com/office/drawing/2014/main" xmlns="" id="{98AACD5A-587D-4523-8687-E39554A9EE4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9" name="Freeform 78">
                <a:extLst>
                  <a:ext uri="{FF2B5EF4-FFF2-40B4-BE49-F238E27FC236}">
                    <a16:creationId xmlns:a16="http://schemas.microsoft.com/office/drawing/2014/main" xmlns="" id="{056E6FE3-AE0B-4665-BDC4-C43B088EA34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" name="Freeform 84">
                <a:extLst>
                  <a:ext uri="{FF2B5EF4-FFF2-40B4-BE49-F238E27FC236}">
                    <a16:creationId xmlns:a16="http://schemas.microsoft.com/office/drawing/2014/main" xmlns="" id="{3341E111-158B-46EB-85CF-76ACE2E63E3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" name="Freeform 87">
                <a:extLst>
                  <a:ext uri="{FF2B5EF4-FFF2-40B4-BE49-F238E27FC236}">
                    <a16:creationId xmlns:a16="http://schemas.microsoft.com/office/drawing/2014/main" xmlns="" id="{B6BAC346-F465-42C1-B326-511CDAAFCDA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" name="Freeform 60">
                <a:extLst>
                  <a:ext uri="{FF2B5EF4-FFF2-40B4-BE49-F238E27FC236}">
                    <a16:creationId xmlns:a16="http://schemas.microsoft.com/office/drawing/2014/main" xmlns="" id="{41EFAE7C-FB00-406B-B543-258ECBA85C9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" name="Freeform 59">
                <a:extLst>
                  <a:ext uri="{FF2B5EF4-FFF2-40B4-BE49-F238E27FC236}">
                    <a16:creationId xmlns:a16="http://schemas.microsoft.com/office/drawing/2014/main" xmlns="" id="{7B8E44F7-B4B5-407F-8CBF-2EF396585AD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" name="Freeform 62">
                <a:extLst>
                  <a:ext uri="{FF2B5EF4-FFF2-40B4-BE49-F238E27FC236}">
                    <a16:creationId xmlns:a16="http://schemas.microsoft.com/office/drawing/2014/main" xmlns="" id="{E5CB4BB7-46DD-4D14-AF85-0E13EFBA67A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" name="Freeform 65">
                <a:extLst>
                  <a:ext uri="{FF2B5EF4-FFF2-40B4-BE49-F238E27FC236}">
                    <a16:creationId xmlns:a16="http://schemas.microsoft.com/office/drawing/2014/main" xmlns="" id="{F7F8EDDC-B124-4CF0-9C0B-036D7E92030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" name="Freeform 79">
                <a:extLst>
                  <a:ext uri="{FF2B5EF4-FFF2-40B4-BE49-F238E27FC236}">
                    <a16:creationId xmlns:a16="http://schemas.microsoft.com/office/drawing/2014/main" xmlns="" id="{F9979D20-23CA-44BF-94E4-277FAA877C4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7" name="Freeform 82">
                <a:extLst>
                  <a:ext uri="{FF2B5EF4-FFF2-40B4-BE49-F238E27FC236}">
                    <a16:creationId xmlns:a16="http://schemas.microsoft.com/office/drawing/2014/main" xmlns="" id="{64DA53E4-1E27-44B2-9EA5-375E3D20A76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8" name="Freeform 85">
                <a:extLst>
                  <a:ext uri="{FF2B5EF4-FFF2-40B4-BE49-F238E27FC236}">
                    <a16:creationId xmlns:a16="http://schemas.microsoft.com/office/drawing/2014/main" xmlns="" id="{AF41DBD5-F7CA-43C7-B477-6E93D8DC066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9" name="Freeform 88">
                <a:extLst>
                  <a:ext uri="{FF2B5EF4-FFF2-40B4-BE49-F238E27FC236}">
                    <a16:creationId xmlns:a16="http://schemas.microsoft.com/office/drawing/2014/main" xmlns="" id="{8DE355CC-A733-4109-AC9E-4E5E96E355E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xmlns="" id="{C60E99C1-AC1B-4267-A404-07CA28EA1AA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41" name="Line 63">
                  <a:extLst>
                    <a:ext uri="{FF2B5EF4-FFF2-40B4-BE49-F238E27FC236}">
                      <a16:creationId xmlns:a16="http://schemas.microsoft.com/office/drawing/2014/main" xmlns="" id="{46BA754B-AF8C-4E32-B5D4-BD2CA1341E9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2" name="Line 66">
                  <a:extLst>
                    <a:ext uri="{FF2B5EF4-FFF2-40B4-BE49-F238E27FC236}">
                      <a16:creationId xmlns:a16="http://schemas.microsoft.com/office/drawing/2014/main" xmlns="" id="{AA7154F4-DAA9-42B8-9C79-E7D89EB9268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3" name="Line 67">
                  <a:extLst>
                    <a:ext uri="{FF2B5EF4-FFF2-40B4-BE49-F238E27FC236}">
                      <a16:creationId xmlns:a16="http://schemas.microsoft.com/office/drawing/2014/main" xmlns="" id="{CFCCE002-4181-4663-B8B4-5B5CC711B82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4" name="Line 80">
                  <a:extLst>
                    <a:ext uri="{FF2B5EF4-FFF2-40B4-BE49-F238E27FC236}">
                      <a16:creationId xmlns:a16="http://schemas.microsoft.com/office/drawing/2014/main" xmlns="" id="{B3C1286A-A92F-45A8-A144-C4EBF3B8BC1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5" name="Line 83">
                  <a:extLst>
                    <a:ext uri="{FF2B5EF4-FFF2-40B4-BE49-F238E27FC236}">
                      <a16:creationId xmlns:a16="http://schemas.microsoft.com/office/drawing/2014/main" xmlns="" id="{31993490-8FCD-4048-A2E8-0A217FF6561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6" name="Line 86">
                  <a:extLst>
                    <a:ext uri="{FF2B5EF4-FFF2-40B4-BE49-F238E27FC236}">
                      <a16:creationId xmlns:a16="http://schemas.microsoft.com/office/drawing/2014/main" xmlns="" id="{33AF3440-700A-44B0-A0D1-1E6301F187D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7" name="Line 89">
                  <a:extLst>
                    <a:ext uri="{FF2B5EF4-FFF2-40B4-BE49-F238E27FC236}">
                      <a16:creationId xmlns:a16="http://schemas.microsoft.com/office/drawing/2014/main" xmlns="" id="{F17E7CAB-5E29-47AC-91E8-B488D357FBD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D713AE0B-3A03-4CCB-B15E-CAF75D8558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xmlns="" id="{94CC0330-760F-4B4E-BE37-D345B5B2E8E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xmlns="" id="{8B6C8306-3715-4107-BA99-68EB308CA19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xmlns="" id="{5A4B3797-F2A4-43E3-B8F8-8BC4B0FBDE9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30">
                  <a:extLst>
                    <a:ext uri="{FF2B5EF4-FFF2-40B4-BE49-F238E27FC236}">
                      <a16:creationId xmlns:a16="http://schemas.microsoft.com/office/drawing/2014/main" xmlns="" id="{BB27766D-84D5-4D02-AE36-3149427B229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5" name="Rectangle 30">
                  <a:extLst>
                    <a:ext uri="{FF2B5EF4-FFF2-40B4-BE49-F238E27FC236}">
                      <a16:creationId xmlns:a16="http://schemas.microsoft.com/office/drawing/2014/main" xmlns="" id="{8F1C8A62-8495-422A-9A73-9C59C603F62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xmlns="" id="{B1CEBFBC-BC6E-4C5F-BEC4-DD2079D8E27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xmlns="" id="{969A298F-AA6C-4139-992B-E27C0854615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xmlns="" id="{972AA363-33A2-4979-9DE5-9FA8ACADE00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A3822750-6B8C-4F83-9CAD-F924EF49378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xmlns="" id="{58523E1A-71CD-4B09-A4F4-07F86003B4A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15" name="Freeform 68">
                  <a:extLst>
                    <a:ext uri="{FF2B5EF4-FFF2-40B4-BE49-F238E27FC236}">
                      <a16:creationId xmlns:a16="http://schemas.microsoft.com/office/drawing/2014/main" xmlns="" id="{169972B1-6443-4F74-80F9-BB4943CD302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" name="Freeform 69">
                  <a:extLst>
                    <a:ext uri="{FF2B5EF4-FFF2-40B4-BE49-F238E27FC236}">
                      <a16:creationId xmlns:a16="http://schemas.microsoft.com/office/drawing/2014/main" xmlns="" id="{EB69F32F-40CA-458E-B833-E909ADFDD93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" name="Line 70">
                  <a:extLst>
                    <a:ext uri="{FF2B5EF4-FFF2-40B4-BE49-F238E27FC236}">
                      <a16:creationId xmlns:a16="http://schemas.microsoft.com/office/drawing/2014/main" xmlns="" id="{5B2FEC36-803B-49C9-8313-D558457B25A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xmlns="" id="{5178F1E3-F49B-4E7A-BA5C-B2BFD9A636E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12" name="Freeform 68">
                  <a:extLst>
                    <a:ext uri="{FF2B5EF4-FFF2-40B4-BE49-F238E27FC236}">
                      <a16:creationId xmlns:a16="http://schemas.microsoft.com/office/drawing/2014/main" xmlns="" id="{9F18055A-6D8B-4373-A010-59AE8C81384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" name="Freeform 69">
                  <a:extLst>
                    <a:ext uri="{FF2B5EF4-FFF2-40B4-BE49-F238E27FC236}">
                      <a16:creationId xmlns:a16="http://schemas.microsoft.com/office/drawing/2014/main" xmlns="" id="{2612E838-0F14-4DE7-AD23-6A830785116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" name="Line 70">
                  <a:extLst>
                    <a:ext uri="{FF2B5EF4-FFF2-40B4-BE49-F238E27FC236}">
                      <a16:creationId xmlns:a16="http://schemas.microsoft.com/office/drawing/2014/main" xmlns="" id="{AF3F8EED-B567-43E0-8B31-5A5E7AFB2DA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952B8C31-9649-4E69-B31C-D77394EE23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8153659" y="716800"/>
            <a:ext cx="3838575" cy="5583025"/>
            <a:chOff x="199766" y="716800"/>
            <a:chExt cx="3838575" cy="5583025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269D1249-EDCC-41AC-BA08-E670FB4E33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68" name="Freeform 64">
                <a:extLst>
                  <a:ext uri="{FF2B5EF4-FFF2-40B4-BE49-F238E27FC236}">
                    <a16:creationId xmlns:a16="http://schemas.microsoft.com/office/drawing/2014/main" xmlns="" id="{EA5EA6EB-846A-4897-AE83-5BDD96A4F21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9" name="Freeform 81">
                <a:extLst>
                  <a:ext uri="{FF2B5EF4-FFF2-40B4-BE49-F238E27FC236}">
                    <a16:creationId xmlns:a16="http://schemas.microsoft.com/office/drawing/2014/main" xmlns="" id="{185EF0DB-BE87-4CDD-823B-E6651137974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0" name="Freeform 61">
                <a:extLst>
                  <a:ext uri="{FF2B5EF4-FFF2-40B4-BE49-F238E27FC236}">
                    <a16:creationId xmlns:a16="http://schemas.microsoft.com/office/drawing/2014/main" xmlns="" id="{9AC9E234-4400-46EB-92D7-9B53A68B91A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1" name="Freeform 78">
                <a:extLst>
                  <a:ext uri="{FF2B5EF4-FFF2-40B4-BE49-F238E27FC236}">
                    <a16:creationId xmlns:a16="http://schemas.microsoft.com/office/drawing/2014/main" xmlns="" id="{A0C06F74-3085-4BB3-9758-D9741597592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2" name="Freeform 84">
                <a:extLst>
                  <a:ext uri="{FF2B5EF4-FFF2-40B4-BE49-F238E27FC236}">
                    <a16:creationId xmlns:a16="http://schemas.microsoft.com/office/drawing/2014/main" xmlns="" id="{9EA54D9F-32B0-4B48-B93A-B5A9E3DC6B8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3" name="Freeform 87">
                <a:extLst>
                  <a:ext uri="{FF2B5EF4-FFF2-40B4-BE49-F238E27FC236}">
                    <a16:creationId xmlns:a16="http://schemas.microsoft.com/office/drawing/2014/main" xmlns="" id="{3858A715-B583-4779-A1D2-86822F2CB8F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4" name="Freeform 60">
                <a:extLst>
                  <a:ext uri="{FF2B5EF4-FFF2-40B4-BE49-F238E27FC236}">
                    <a16:creationId xmlns:a16="http://schemas.microsoft.com/office/drawing/2014/main" xmlns="" id="{ECAE61B9-0396-4F89-85E9-EB174D639AF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5" name="Freeform 59">
                <a:extLst>
                  <a:ext uri="{FF2B5EF4-FFF2-40B4-BE49-F238E27FC236}">
                    <a16:creationId xmlns:a16="http://schemas.microsoft.com/office/drawing/2014/main" xmlns="" id="{46E4F030-726A-40ED-810F-C9F23791830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6" name="Freeform 62">
                <a:extLst>
                  <a:ext uri="{FF2B5EF4-FFF2-40B4-BE49-F238E27FC236}">
                    <a16:creationId xmlns:a16="http://schemas.microsoft.com/office/drawing/2014/main" xmlns="" id="{B3148C64-AE70-4F9D-B6CE-5C92B9922B9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7" name="Freeform 65">
                <a:extLst>
                  <a:ext uri="{FF2B5EF4-FFF2-40B4-BE49-F238E27FC236}">
                    <a16:creationId xmlns:a16="http://schemas.microsoft.com/office/drawing/2014/main" xmlns="" id="{78C97992-BC56-40D7-A639-3D314871C83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8" name="Freeform 79">
                <a:extLst>
                  <a:ext uri="{FF2B5EF4-FFF2-40B4-BE49-F238E27FC236}">
                    <a16:creationId xmlns:a16="http://schemas.microsoft.com/office/drawing/2014/main" xmlns="" id="{469CAD99-0EFE-4B8E-922B-0C2BCFFD5D9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9" name="Freeform 82">
                <a:extLst>
                  <a:ext uri="{FF2B5EF4-FFF2-40B4-BE49-F238E27FC236}">
                    <a16:creationId xmlns:a16="http://schemas.microsoft.com/office/drawing/2014/main" xmlns="" id="{1D00B441-E5A3-4411-9B05-8E09BFF62D3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0" name="Freeform 85">
                <a:extLst>
                  <a:ext uri="{FF2B5EF4-FFF2-40B4-BE49-F238E27FC236}">
                    <a16:creationId xmlns:a16="http://schemas.microsoft.com/office/drawing/2014/main" xmlns="" id="{3FFE4E0B-A703-4655-B55F-44B3A3902FF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1" name="Freeform 88">
                <a:extLst>
                  <a:ext uri="{FF2B5EF4-FFF2-40B4-BE49-F238E27FC236}">
                    <a16:creationId xmlns:a16="http://schemas.microsoft.com/office/drawing/2014/main" xmlns="" id="{F19632C2-B953-4CD1-9EAA-5C1FEA3EFD8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xmlns="" id="{DBDC3951-9E4C-4062-9B43-3038D9058A6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83" name="Line 63">
                  <a:extLst>
                    <a:ext uri="{FF2B5EF4-FFF2-40B4-BE49-F238E27FC236}">
                      <a16:creationId xmlns:a16="http://schemas.microsoft.com/office/drawing/2014/main" xmlns="" id="{2764EF0E-A104-46C9-B242-778009E49ED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84" name="Line 66">
                  <a:extLst>
                    <a:ext uri="{FF2B5EF4-FFF2-40B4-BE49-F238E27FC236}">
                      <a16:creationId xmlns:a16="http://schemas.microsoft.com/office/drawing/2014/main" xmlns="" id="{D0A8B652-41E0-456C-9C9F-1F0EC008914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85" name="Line 67">
                  <a:extLst>
                    <a:ext uri="{FF2B5EF4-FFF2-40B4-BE49-F238E27FC236}">
                      <a16:creationId xmlns:a16="http://schemas.microsoft.com/office/drawing/2014/main" xmlns="" id="{802E547A-C876-460C-B6A4-BCE8D39DA0A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86" name="Line 80">
                  <a:extLst>
                    <a:ext uri="{FF2B5EF4-FFF2-40B4-BE49-F238E27FC236}">
                      <a16:creationId xmlns:a16="http://schemas.microsoft.com/office/drawing/2014/main" xmlns="" id="{00363E6C-7B8D-4E1D-A93E-E73306E130D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87" name="Line 83">
                  <a:extLst>
                    <a:ext uri="{FF2B5EF4-FFF2-40B4-BE49-F238E27FC236}">
                      <a16:creationId xmlns:a16="http://schemas.microsoft.com/office/drawing/2014/main" xmlns="" id="{206E174F-B8D0-4FFD-A1B5-56BFC5CCE94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88" name="Line 86">
                  <a:extLst>
                    <a:ext uri="{FF2B5EF4-FFF2-40B4-BE49-F238E27FC236}">
                      <a16:creationId xmlns:a16="http://schemas.microsoft.com/office/drawing/2014/main" xmlns="" id="{3A10191E-76B5-4841-B32D-0DF6EAB639B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89" name="Line 89">
                  <a:extLst>
                    <a:ext uri="{FF2B5EF4-FFF2-40B4-BE49-F238E27FC236}">
                      <a16:creationId xmlns:a16="http://schemas.microsoft.com/office/drawing/2014/main" xmlns="" id="{CF67EF0B-5FE7-4D99-8B38-95B1706F07F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xmlns="" id="{0B39CF0F-2997-4D96-8F17-211C97D87DB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xmlns="" id="{6408937D-7FFE-4D6C-AF79-1F60035CC7C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xmlns="" id="{749AA60A-BD5D-4647-AE8A-DF411C654BD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xmlns="" id="{3F335D2B-768D-4700-A35C-F54A7BD3525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Rectangle 30">
                  <a:extLst>
                    <a:ext uri="{FF2B5EF4-FFF2-40B4-BE49-F238E27FC236}">
                      <a16:creationId xmlns:a16="http://schemas.microsoft.com/office/drawing/2014/main" xmlns="" id="{B6F1EDEE-EDB1-4759-9339-8F60B631A31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7" name="Rectangle 30">
                  <a:extLst>
                    <a:ext uri="{FF2B5EF4-FFF2-40B4-BE49-F238E27FC236}">
                      <a16:creationId xmlns:a16="http://schemas.microsoft.com/office/drawing/2014/main" xmlns="" id="{305D4D3B-BD5E-44BE-BE6A-4C918459301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xmlns="" id="{30748E9E-1F8D-4FB9-89D6-F5B35B5049F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xmlns="" id="{B56CFFBA-D942-451F-B4E0-133DEA264B0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xmlns="" id="{1B25F38B-03B2-435D-82ED-142D2AB4D19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xmlns="" id="{E1A0A593-F414-4B02-A355-AC7A50A7E0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xmlns="" id="{1BA06E81-194E-43F2-B418-BF8101EAAE2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57" name="Freeform 68">
                  <a:extLst>
                    <a:ext uri="{FF2B5EF4-FFF2-40B4-BE49-F238E27FC236}">
                      <a16:creationId xmlns:a16="http://schemas.microsoft.com/office/drawing/2014/main" xmlns="" id="{ABE6BF78-8FF2-4595-9072-48ACEBE2079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8" name="Freeform 69">
                  <a:extLst>
                    <a:ext uri="{FF2B5EF4-FFF2-40B4-BE49-F238E27FC236}">
                      <a16:creationId xmlns:a16="http://schemas.microsoft.com/office/drawing/2014/main" xmlns="" id="{E182745B-1C12-49AC-97AD-501D806E9F6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9" name="Line 70">
                  <a:extLst>
                    <a:ext uri="{FF2B5EF4-FFF2-40B4-BE49-F238E27FC236}">
                      <a16:creationId xmlns:a16="http://schemas.microsoft.com/office/drawing/2014/main" xmlns="" id="{56B38515-A1C4-46D9-AEC6-E55E1CB7330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xmlns="" id="{C9A4424F-2DA0-4E5A-9291-0A5FCE55751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54" name="Freeform 68">
                  <a:extLst>
                    <a:ext uri="{FF2B5EF4-FFF2-40B4-BE49-F238E27FC236}">
                      <a16:creationId xmlns:a16="http://schemas.microsoft.com/office/drawing/2014/main" xmlns="" id="{8609BA22-8E70-41AA-BACA-C9F8A789B23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5" name="Freeform 69">
                  <a:extLst>
                    <a:ext uri="{FF2B5EF4-FFF2-40B4-BE49-F238E27FC236}">
                      <a16:creationId xmlns:a16="http://schemas.microsoft.com/office/drawing/2014/main" xmlns="" id="{C2F49FC5-EFC3-4A02-9782-EC06564A94A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6" name="Line 70">
                  <a:extLst>
                    <a:ext uri="{FF2B5EF4-FFF2-40B4-BE49-F238E27FC236}">
                      <a16:creationId xmlns:a16="http://schemas.microsoft.com/office/drawing/2014/main" xmlns="" id="{782187F0-090B-4C65-B604-5DD33B4FF23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xmlns="" id="{A3805DED-0C97-4EF7-B1E1-0E016E0537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826000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438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7C0FA93-7C0D-4CC0-BB42-DF569688ED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563402"/>
            <a:ext cx="4075200" cy="2058573"/>
          </a:xfrm>
        </p:spPr>
        <p:txBody>
          <a:bodyPr>
            <a:no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7">
            <a:extLst>
              <a:ext uri="{FF2B5EF4-FFF2-40B4-BE49-F238E27FC236}">
                <a16:creationId xmlns:a16="http://schemas.microsoft.com/office/drawing/2014/main" xmlns="" id="{C2777538-58E6-494C-A27B-B70346B0F3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000" y="4248000"/>
            <a:ext cx="4075200" cy="1520975"/>
          </a:xfrm>
        </p:spPr>
        <p:txBody>
          <a:bodyPr>
            <a:norm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Subtitle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xmlns="" id="{C9D32952-2D0C-4A3E-9354-E014C71789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54800" y="563563"/>
            <a:ext cx="4995863" cy="270668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xmlns="" id="{92FA415D-7F98-4C81-A18F-A114BF021C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54800" y="3587750"/>
            <a:ext cx="4995863" cy="2698750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36D3DA45-FD99-405B-8BF9-260DD97C0D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919525" y="2840038"/>
            <a:ext cx="2216150" cy="1177924"/>
            <a:chOff x="4987925" y="2840038"/>
            <a:chExt cx="2216150" cy="11779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5C2A03C-F372-4C6D-929D-FD97AD4396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E8FEDBB3-0BD6-41BC-BB57-9FEC2E96C0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xmlns="" id="{7D12B81D-3F14-4DA1-BECA-669824832A0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4" name="Freeform 68">
                  <a:extLst>
                    <a:ext uri="{FF2B5EF4-FFF2-40B4-BE49-F238E27FC236}">
                      <a16:creationId xmlns:a16="http://schemas.microsoft.com/office/drawing/2014/main" xmlns="" id="{EA11E57D-88DD-4899-907A-2A5772002FE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" name="Freeform 69">
                  <a:extLst>
                    <a:ext uri="{FF2B5EF4-FFF2-40B4-BE49-F238E27FC236}">
                      <a16:creationId xmlns:a16="http://schemas.microsoft.com/office/drawing/2014/main" xmlns="" id="{7A5AEE18-30A4-4777-975F-02D107A171B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" name="Line 70">
                  <a:extLst>
                    <a:ext uri="{FF2B5EF4-FFF2-40B4-BE49-F238E27FC236}">
                      <a16:creationId xmlns:a16="http://schemas.microsoft.com/office/drawing/2014/main" xmlns="" id="{39EA21FB-AE36-478E-9770-CB842814390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xmlns="" id="{BC45D5C4-2D3A-4F84-BED1-D9B75234B07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1" name="Freeform 68">
                  <a:extLst>
                    <a:ext uri="{FF2B5EF4-FFF2-40B4-BE49-F238E27FC236}">
                      <a16:creationId xmlns:a16="http://schemas.microsoft.com/office/drawing/2014/main" xmlns="" id="{259762E8-7432-4501-9FE5-92B04D37C76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" name="Freeform 69">
                  <a:extLst>
                    <a:ext uri="{FF2B5EF4-FFF2-40B4-BE49-F238E27FC236}">
                      <a16:creationId xmlns:a16="http://schemas.microsoft.com/office/drawing/2014/main" xmlns="" id="{FF91FD3E-0148-4B50-8906-7D9CD382A35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" name="Line 70">
                  <a:extLst>
                    <a:ext uri="{FF2B5EF4-FFF2-40B4-BE49-F238E27FC236}">
                      <a16:creationId xmlns:a16="http://schemas.microsoft.com/office/drawing/2014/main" xmlns="" id="{506FA1AD-488A-4FD4-A79F-4343698EA73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3872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053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9595"/>
            <a:ext cx="10515600" cy="41544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256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24726" y="4217899"/>
            <a:ext cx="4079874" cy="1132373"/>
          </a:xfrm>
        </p:spPr>
        <p:txBody>
          <a:bodyPr anchor="t">
            <a:no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24726" y="1541995"/>
            <a:ext cx="4079874" cy="2457819"/>
          </a:xfrm>
        </p:spPr>
        <p:txBody>
          <a:bodyPr anchor="b">
            <a:normAutofit/>
          </a:bodyPr>
          <a:lstStyle>
            <a:lvl1pPr marL="0" indent="0" algn="ctr">
              <a:lnSpc>
                <a:spcPct val="125000"/>
              </a:lnSpc>
              <a:buNone/>
              <a:defRPr sz="3200" i="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xmlns="" id="{E0B6C055-B48A-412B-88B0-737289AC0B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536575"/>
            <a:ext cx="2366963" cy="27606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4" name="Picture Placeholder 42">
            <a:extLst>
              <a:ext uri="{FF2B5EF4-FFF2-40B4-BE49-F238E27FC236}">
                <a16:creationId xmlns:a16="http://schemas.microsoft.com/office/drawing/2014/main" xmlns="" id="{AE13F241-D0A7-491D-81D3-CB64502914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74887" y="543842"/>
            <a:ext cx="2366963" cy="27606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6" name="Picture Placeholder 42">
            <a:extLst>
              <a:ext uri="{FF2B5EF4-FFF2-40B4-BE49-F238E27FC236}">
                <a16:creationId xmlns:a16="http://schemas.microsoft.com/office/drawing/2014/main" xmlns="" id="{DC189B8E-5A5B-400F-8F5F-63F61759E08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9642" y="3563566"/>
            <a:ext cx="2366963" cy="27606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7" name="Picture Placeholder 42">
            <a:extLst>
              <a:ext uri="{FF2B5EF4-FFF2-40B4-BE49-F238E27FC236}">
                <a16:creationId xmlns:a16="http://schemas.microsoft.com/office/drawing/2014/main" xmlns="" id="{07055732-D9B3-42AF-9ADA-0D1F8DC2D5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174779" y="3570833"/>
            <a:ext cx="2366963" cy="27606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8" name="Date Placeholder 47">
            <a:extLst>
              <a:ext uri="{FF2B5EF4-FFF2-40B4-BE49-F238E27FC236}">
                <a16:creationId xmlns:a16="http://schemas.microsoft.com/office/drawing/2014/main" xmlns="" id="{5B51C357-082C-45A5-80C8-69FD4B94D329}"/>
              </a:ext>
            </a:extLst>
          </p:cNvPr>
          <p:cNvSpPr txBox="1">
            <a:spLocks/>
          </p:cNvSpPr>
          <p:nvPr userDrawn="1"/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 cap="all" spc="2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D7ED9792-4CB9-419E-9961-050A9E00E2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540000"/>
            <a:ext cx="0" cy="577800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E1EC9E08-1228-4409-88CC-9D1927E839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rot="8100000" flipH="1">
            <a:off x="6674373" y="402322"/>
            <a:ext cx="641184" cy="1069728"/>
            <a:chOff x="6484111" y="2967038"/>
            <a:chExt cx="641184" cy="106972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0A892AB7-AE89-4F73-AE0D-3503473E251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25" name="Freeform 68">
                <a:extLst>
                  <a:ext uri="{FF2B5EF4-FFF2-40B4-BE49-F238E27FC236}">
                    <a16:creationId xmlns:a16="http://schemas.microsoft.com/office/drawing/2014/main" xmlns="" id="{734AFAA3-AA68-425A-834B-00F9D3690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6" name="Freeform 69">
                <a:extLst>
                  <a:ext uri="{FF2B5EF4-FFF2-40B4-BE49-F238E27FC236}">
                    <a16:creationId xmlns:a16="http://schemas.microsoft.com/office/drawing/2014/main" xmlns="" id="{36ED0F24-8619-4AED-A07A-D075DF2AF2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7" name="Line 70">
                <a:extLst>
                  <a:ext uri="{FF2B5EF4-FFF2-40B4-BE49-F238E27FC236}">
                    <a16:creationId xmlns:a16="http://schemas.microsoft.com/office/drawing/2014/main" xmlns="" id="{21E04150-0D06-4DFB-A73B-66DED0A5CF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EA3C053E-6843-4D44-A64D-A37FD38410B0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22" name="Freeform 68">
                <a:extLst>
                  <a:ext uri="{FF2B5EF4-FFF2-40B4-BE49-F238E27FC236}">
                    <a16:creationId xmlns:a16="http://schemas.microsoft.com/office/drawing/2014/main" xmlns="" id="{A84DD506-3B91-4CE4-AE62-8E2FCA17D9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" name="Freeform 69">
                <a:extLst>
                  <a:ext uri="{FF2B5EF4-FFF2-40B4-BE49-F238E27FC236}">
                    <a16:creationId xmlns:a16="http://schemas.microsoft.com/office/drawing/2014/main" xmlns="" id="{18C6659C-7CBF-419E-B2AB-53A6FBB4FF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" name="Line 70">
                <a:extLst>
                  <a:ext uri="{FF2B5EF4-FFF2-40B4-BE49-F238E27FC236}">
                    <a16:creationId xmlns:a16="http://schemas.microsoft.com/office/drawing/2014/main" xmlns="" id="{C7B1B371-3EFF-4F0E-8B44-1A397B69DD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29" name="Footer Placeholder 48">
            <a:extLst>
              <a:ext uri="{FF2B5EF4-FFF2-40B4-BE49-F238E27FC236}">
                <a16:creationId xmlns:a16="http://schemas.microsoft.com/office/drawing/2014/main" xmlns="" id="{B217CCF8-D1B0-4B96-AF9D-78BFAEE6D77D}"/>
              </a:ext>
            </a:extLst>
          </p:cNvPr>
          <p:cNvSpPr txBox="1">
            <a:spLocks/>
          </p:cNvSpPr>
          <p:nvPr userDrawn="1"/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 cap="all" spc="3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Sample Footer Text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615108B9-F897-467F-809F-6A4A2AE7EA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rot="18900000" flipH="1">
            <a:off x="11020475" y="5368081"/>
            <a:ext cx="641184" cy="1069728"/>
            <a:chOff x="6484111" y="2967038"/>
            <a:chExt cx="641184" cy="106972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86413051-FD79-4060-A702-60F38BF4A35C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36" name="Freeform 68">
                <a:extLst>
                  <a:ext uri="{FF2B5EF4-FFF2-40B4-BE49-F238E27FC236}">
                    <a16:creationId xmlns:a16="http://schemas.microsoft.com/office/drawing/2014/main" xmlns="" id="{B764F2D9-1B19-42EA-9AF0-6050DDABAA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7" name="Freeform 69">
                <a:extLst>
                  <a:ext uri="{FF2B5EF4-FFF2-40B4-BE49-F238E27FC236}">
                    <a16:creationId xmlns:a16="http://schemas.microsoft.com/office/drawing/2014/main" xmlns="" id="{557F4B3F-3926-4C1D-ABBF-B238098717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8" name="Line 70">
                <a:extLst>
                  <a:ext uri="{FF2B5EF4-FFF2-40B4-BE49-F238E27FC236}">
                    <a16:creationId xmlns:a16="http://schemas.microsoft.com/office/drawing/2014/main" xmlns="" id="{81E74331-4EEB-49F8-912F-1DF74636E7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E88BEEF7-57D3-43D4-9EBA-6948ED40B433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33" name="Freeform 68">
                <a:extLst>
                  <a:ext uri="{FF2B5EF4-FFF2-40B4-BE49-F238E27FC236}">
                    <a16:creationId xmlns:a16="http://schemas.microsoft.com/office/drawing/2014/main" xmlns="" id="{0CD7B047-B489-4D5B-9C32-1BA667136A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" name="Freeform 69">
                <a:extLst>
                  <a:ext uri="{FF2B5EF4-FFF2-40B4-BE49-F238E27FC236}">
                    <a16:creationId xmlns:a16="http://schemas.microsoft.com/office/drawing/2014/main" xmlns="" id="{2B703141-C1B3-4AFF-991F-D77B298AE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" name="Line 70">
                <a:extLst>
                  <a:ext uri="{FF2B5EF4-FFF2-40B4-BE49-F238E27FC236}">
                    <a16:creationId xmlns:a16="http://schemas.microsoft.com/office/drawing/2014/main" xmlns="" id="{FEEBB32D-FA5C-432C-B55F-1F74A4D13F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39" name="Slide Number Placeholder 49">
            <a:extLst>
              <a:ext uri="{FF2B5EF4-FFF2-40B4-BE49-F238E27FC236}">
                <a16:creationId xmlns:a16="http://schemas.microsoft.com/office/drawing/2014/main" xmlns="" id="{FAE9A1BE-DDB9-4362-A4F6-BE1A07DBF6F1}"/>
              </a:ext>
            </a:extLst>
          </p:cNvPr>
          <p:cNvSpPr txBox="1">
            <a:spLocks/>
          </p:cNvSpPr>
          <p:nvPr userDrawn="1"/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 cap="all" spc="2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764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xmlns="" id="{BC50FC60-9736-40BD-8EF0-51BD047716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66813" y="2479675"/>
            <a:ext cx="1587500" cy="23304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xmlns="" id="{7D564077-E600-44C8-B691-00C1C3ECC1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8885" y="2479675"/>
            <a:ext cx="1587500" cy="23304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xmlns="" id="{5EF6670B-24A6-4EC1-AB19-83414A6BFC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02249" y="2479675"/>
            <a:ext cx="1587500" cy="23304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xmlns="" id="{DCE770BA-A562-4780-AEC9-94BC0C7C53F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64764" y="2479675"/>
            <a:ext cx="1587500" cy="23304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xmlns="" id="{C627DB31-AE80-40F1-A5C7-E1FBE1521BD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37688" y="2479675"/>
            <a:ext cx="1587500" cy="2330450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CDA79604-04BA-44C3-8188-694F8E9C23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826000" y="1911592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7">
            <a:extLst>
              <a:ext uri="{FF2B5EF4-FFF2-40B4-BE49-F238E27FC236}">
                <a16:creationId xmlns:a16="http://schemas.microsoft.com/office/drawing/2014/main" xmlns="" id="{325542BB-A1DE-421A-898F-007CCBCC104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66813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xmlns="" id="{95E87339-255E-4557-9768-A292ED25DBA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66813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1" name="Text Placeholder 27">
            <a:extLst>
              <a:ext uri="{FF2B5EF4-FFF2-40B4-BE49-F238E27FC236}">
                <a16:creationId xmlns:a16="http://schemas.microsoft.com/office/drawing/2014/main" xmlns="" id="{969EC781-370F-41FC-AD76-0728B465E51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28885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2" name="Text Placeholder 27">
            <a:extLst>
              <a:ext uri="{FF2B5EF4-FFF2-40B4-BE49-F238E27FC236}">
                <a16:creationId xmlns:a16="http://schemas.microsoft.com/office/drawing/2014/main" xmlns="" id="{50C960BB-D9A3-417D-87D9-E93363FB585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28885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3" name="Text Placeholder 27">
            <a:extLst>
              <a:ext uri="{FF2B5EF4-FFF2-40B4-BE49-F238E27FC236}">
                <a16:creationId xmlns:a16="http://schemas.microsoft.com/office/drawing/2014/main" xmlns="" id="{714B566C-453D-4E47-8BE0-2EF7145AD3A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02249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4" name="Text Placeholder 27">
            <a:extLst>
              <a:ext uri="{FF2B5EF4-FFF2-40B4-BE49-F238E27FC236}">
                <a16:creationId xmlns:a16="http://schemas.microsoft.com/office/drawing/2014/main" xmlns="" id="{8C9D423F-AE1B-476A-AC7E-F34CE6ABFA3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02249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5" name="Text Placeholder 27">
            <a:extLst>
              <a:ext uri="{FF2B5EF4-FFF2-40B4-BE49-F238E27FC236}">
                <a16:creationId xmlns:a16="http://schemas.microsoft.com/office/drawing/2014/main" xmlns="" id="{F25DCDC4-ECAE-47AB-8ED3-07D8D33BF18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364765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6" name="Text Placeholder 27">
            <a:extLst>
              <a:ext uri="{FF2B5EF4-FFF2-40B4-BE49-F238E27FC236}">
                <a16:creationId xmlns:a16="http://schemas.microsoft.com/office/drawing/2014/main" xmlns="" id="{1A7D8398-681A-475F-9624-02EFB0099D5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364765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7" name="Text Placeholder 27">
            <a:extLst>
              <a:ext uri="{FF2B5EF4-FFF2-40B4-BE49-F238E27FC236}">
                <a16:creationId xmlns:a16="http://schemas.microsoft.com/office/drawing/2014/main" xmlns="" id="{9692C358-06E1-468E-90F8-9F5F3918233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437688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xmlns="" id="{2167CC03-B865-47EB-83C3-CA5CDC584C0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437688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303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84AEE3-6C7B-402E-B26D-1D079D78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101641-6BDA-433D-9393-1DDACE067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400" y="1685925"/>
            <a:ext cx="4928400" cy="4092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B8F8D2A-A489-488D-B1E1-23F36D3E9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202" y="1685925"/>
            <a:ext cx="4928400" cy="4092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545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3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97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3" r:id="rId3"/>
    <p:sldLayoutId id="2147483678" r:id="rId4"/>
    <p:sldLayoutId id="2147483660" r:id="rId5"/>
    <p:sldLayoutId id="2147483680" r:id="rId6"/>
    <p:sldLayoutId id="2147483679" r:id="rId7"/>
    <p:sldLayoutId id="2147483677" r:id="rId8"/>
    <p:sldLayoutId id="2147483662" r:id="rId9"/>
    <p:sldLayoutId id="2147483663" r:id="rId10"/>
    <p:sldLayoutId id="2147483671" r:id="rId11"/>
    <p:sldLayoutId id="2147483676" r:id="rId12"/>
    <p:sldLayoutId id="2147483674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37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  <p15:guide id="30" orient="horz" pos="2160" userDrawn="1">
          <p15:clr>
            <a:srgbClr val="A4A3A4"/>
          </p15:clr>
        </p15:guide>
        <p15:guide id="31" pos="3840" userDrawn="1">
          <p15:clr>
            <a:srgbClr val="A4A3A4"/>
          </p15:clr>
        </p15:guide>
        <p15:guide id="32" pos="240" userDrawn="1">
          <p15:clr>
            <a:srgbClr val="547EBF"/>
          </p15:clr>
        </p15:guide>
        <p15:guide id="33" orient="horz" pos="240" userDrawn="1">
          <p15:clr>
            <a:srgbClr val="547EBF"/>
          </p15:clr>
        </p15:guide>
        <p15:guide id="34" pos="7440" userDrawn="1">
          <p15:clr>
            <a:srgbClr val="547EBF"/>
          </p15:clr>
        </p15:guide>
        <p15:guide id="35" orient="horz" pos="4080" userDrawn="1">
          <p15:clr>
            <a:srgbClr val="547EBF"/>
          </p15:clr>
        </p15:guide>
        <p15:guide id="36" pos="3960" userDrawn="1">
          <p15:clr>
            <a:srgbClr val="547EBF"/>
          </p15:clr>
        </p15:guide>
        <p15:guide id="37" pos="3720" userDrawn="1">
          <p15:clr>
            <a:srgbClr val="547EBF"/>
          </p15:clr>
        </p15:guide>
        <p15:guide id="38" pos="2112" userDrawn="1">
          <p15:clr>
            <a:srgbClr val="547EBF"/>
          </p15:clr>
        </p15:guide>
        <p15:guide id="39" pos="1848" userDrawn="1">
          <p15:clr>
            <a:srgbClr val="547EBF"/>
          </p15:clr>
        </p15:guide>
        <p15:guide id="40" pos="5568" userDrawn="1">
          <p15:clr>
            <a:srgbClr val="547EBF"/>
          </p15:clr>
        </p15:guide>
        <p15:guide id="41" pos="5832" userDrawn="1">
          <p15:clr>
            <a:srgbClr val="547EBF"/>
          </p15:clr>
        </p15:guide>
        <p15:guide id="42" pos="4968" userDrawn="1">
          <p15:clr>
            <a:srgbClr val="9FCC3B"/>
          </p15:clr>
        </p15:guide>
        <p15:guide id="43" pos="5208" userDrawn="1">
          <p15:clr>
            <a:srgbClr val="9FCC3B"/>
          </p15:clr>
        </p15:guide>
        <p15:guide id="44" pos="2712" userDrawn="1">
          <p15:clr>
            <a:srgbClr val="9FCC3B"/>
          </p15:clr>
        </p15:guide>
        <p15:guide id="45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DF3D98-3C30-4CFC-8643-C81E829C8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Tiny Mindfulness Habits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068D447-28D3-4F5F-B2DC-FD67E90158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cs typeface="Calibri"/>
              </a:rPr>
              <a:t>Session 2</a:t>
            </a:r>
            <a:endParaRPr lang="en-US" sz="3000" dirty="0"/>
          </a:p>
        </p:txBody>
      </p:sp>
      <p:sp>
        <p:nvSpPr>
          <p:cNvPr id="4" name="AutoShape 2" descr="https://ukc-powerpoint.officeapps.live.com/pods/GetClipboardImage.ashx?Id=a69fba3c-a9f0-4be0-9302-db0acb0af268&amp;DC=GUK3&amp;pkey=7ae45154-8e7d-43f3-bf25-6d1a258b3846&amp;wdwaccluster=GUK3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Personal care habits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279576" y="1988840"/>
            <a:ext cx="0" cy="345638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306553" y="1049962"/>
            <a:ext cx="1721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Motivation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2279576" y="5445224"/>
            <a:ext cx="4176464" cy="15091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772174" y="5214391"/>
            <a:ext cx="1124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Ability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79576" y="5538631"/>
            <a:ext cx="748923" cy="646331"/>
          </a:xfrm>
          <a:prstGeom prst="rect">
            <a:avLst/>
          </a:prstGeom>
          <a:solidFill>
            <a:srgbClr val="FFFF00">
              <a:alpha val="4000"/>
            </a:srgb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Hard </a:t>
            </a:r>
            <a:br>
              <a:rPr lang="en-GB" dirty="0"/>
            </a:br>
            <a:r>
              <a:rPr lang="en-GB" dirty="0"/>
              <a:t>to do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52360" y="5490654"/>
            <a:ext cx="761747" cy="646331"/>
          </a:xfrm>
          <a:prstGeom prst="rect">
            <a:avLst/>
          </a:prstGeom>
          <a:solidFill>
            <a:srgbClr val="FFFF00">
              <a:alpha val="69000"/>
            </a:srgb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Easy </a:t>
            </a:r>
            <a:br>
              <a:rPr lang="en-GB" dirty="0"/>
            </a:br>
            <a:r>
              <a:rPr lang="en-GB" dirty="0"/>
              <a:t>to do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24424" y="4521893"/>
            <a:ext cx="787395" cy="923330"/>
          </a:xfrm>
          <a:prstGeom prst="rect">
            <a:avLst/>
          </a:prstGeom>
          <a:solidFill>
            <a:srgbClr val="FFFF00">
              <a:alpha val="6000"/>
            </a:srgb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Don’t </a:t>
            </a:r>
            <a:br>
              <a:rPr lang="en-GB" dirty="0"/>
            </a:br>
            <a:r>
              <a:rPr lang="en-GB" dirty="0"/>
              <a:t>want </a:t>
            </a:r>
            <a:br>
              <a:rPr lang="en-GB" dirty="0"/>
            </a:br>
            <a:r>
              <a:rPr lang="en-GB" dirty="0"/>
              <a:t>to do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53709" y="1673622"/>
            <a:ext cx="825867" cy="923330"/>
          </a:xfrm>
          <a:prstGeom prst="rect">
            <a:avLst/>
          </a:prstGeom>
          <a:solidFill>
            <a:srgbClr val="FFFF00">
              <a:alpha val="61000"/>
            </a:srgb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Really</a:t>
            </a:r>
            <a:br>
              <a:rPr lang="en-GB" dirty="0"/>
            </a:br>
            <a:r>
              <a:rPr lang="en-GB" dirty="0"/>
              <a:t>want </a:t>
            </a:r>
            <a:br>
              <a:rPr lang="en-GB" dirty="0"/>
            </a:br>
            <a:r>
              <a:rPr lang="en-GB" dirty="0"/>
              <a:t>to do</a:t>
            </a:r>
          </a:p>
        </p:txBody>
      </p:sp>
      <p:sp>
        <p:nvSpPr>
          <p:cNvPr id="19" name="Arc 18"/>
          <p:cNvSpPr/>
          <p:nvPr/>
        </p:nvSpPr>
        <p:spPr>
          <a:xfrm rot="10551912">
            <a:off x="2877091" y="-1352819"/>
            <a:ext cx="5383398" cy="6381434"/>
          </a:xfrm>
          <a:prstGeom prst="arc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Multiply 2"/>
          <p:cNvSpPr/>
          <p:nvPr/>
        </p:nvSpPr>
        <p:spPr>
          <a:xfrm>
            <a:off x="3913139" y="1988840"/>
            <a:ext cx="914400" cy="914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8483545" y="1417638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/>
              <a:t>Having a shower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1284" y="1803571"/>
            <a:ext cx="3061115" cy="459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99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Personal care habits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279576" y="1988840"/>
            <a:ext cx="0" cy="345638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306553" y="1049962"/>
            <a:ext cx="1721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Motivation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2279576" y="5445224"/>
            <a:ext cx="4176464" cy="15091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772174" y="5214391"/>
            <a:ext cx="1124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Ability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79576" y="5538631"/>
            <a:ext cx="748923" cy="646331"/>
          </a:xfrm>
          <a:prstGeom prst="rect">
            <a:avLst/>
          </a:prstGeom>
          <a:solidFill>
            <a:srgbClr val="FFFF00">
              <a:alpha val="4000"/>
            </a:srgb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Hard </a:t>
            </a:r>
            <a:br>
              <a:rPr lang="en-GB" dirty="0"/>
            </a:br>
            <a:r>
              <a:rPr lang="en-GB" dirty="0"/>
              <a:t>to do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52360" y="5490654"/>
            <a:ext cx="761747" cy="646331"/>
          </a:xfrm>
          <a:prstGeom prst="rect">
            <a:avLst/>
          </a:prstGeom>
          <a:solidFill>
            <a:srgbClr val="FFFF00">
              <a:alpha val="69000"/>
            </a:srgb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Easy </a:t>
            </a:r>
            <a:br>
              <a:rPr lang="en-GB" dirty="0"/>
            </a:br>
            <a:r>
              <a:rPr lang="en-GB" dirty="0"/>
              <a:t>to do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24424" y="4521893"/>
            <a:ext cx="787395" cy="923330"/>
          </a:xfrm>
          <a:prstGeom prst="rect">
            <a:avLst/>
          </a:prstGeom>
          <a:solidFill>
            <a:srgbClr val="FFFF00">
              <a:alpha val="6000"/>
            </a:srgb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Don’t </a:t>
            </a:r>
            <a:br>
              <a:rPr lang="en-GB" dirty="0"/>
            </a:br>
            <a:r>
              <a:rPr lang="en-GB" dirty="0"/>
              <a:t>want </a:t>
            </a:r>
            <a:br>
              <a:rPr lang="en-GB" dirty="0"/>
            </a:br>
            <a:r>
              <a:rPr lang="en-GB" dirty="0"/>
              <a:t>to do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53709" y="1673622"/>
            <a:ext cx="825867" cy="923330"/>
          </a:xfrm>
          <a:prstGeom prst="rect">
            <a:avLst/>
          </a:prstGeom>
          <a:solidFill>
            <a:srgbClr val="FFFF00">
              <a:alpha val="61000"/>
            </a:srgb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Really</a:t>
            </a:r>
            <a:br>
              <a:rPr lang="en-GB" dirty="0"/>
            </a:br>
            <a:r>
              <a:rPr lang="en-GB" dirty="0"/>
              <a:t>want </a:t>
            </a:r>
            <a:br>
              <a:rPr lang="en-GB" dirty="0"/>
            </a:br>
            <a:r>
              <a:rPr lang="en-GB" dirty="0"/>
              <a:t>to do</a:t>
            </a:r>
          </a:p>
        </p:txBody>
      </p:sp>
      <p:sp>
        <p:nvSpPr>
          <p:cNvPr id="19" name="Arc 18"/>
          <p:cNvSpPr/>
          <p:nvPr/>
        </p:nvSpPr>
        <p:spPr>
          <a:xfrm rot="10551912">
            <a:off x="2877091" y="-1352819"/>
            <a:ext cx="5383398" cy="6381434"/>
          </a:xfrm>
          <a:prstGeom prst="arc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Multiply 2"/>
          <p:cNvSpPr/>
          <p:nvPr/>
        </p:nvSpPr>
        <p:spPr>
          <a:xfrm>
            <a:off x="3729554" y="4415408"/>
            <a:ext cx="914400" cy="914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8483545" y="1417638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/>
              <a:t>Having a shower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1284" y="1803571"/>
            <a:ext cx="3061115" cy="459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9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384" y="332656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Smart design, not willpower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5480" y="2348880"/>
            <a:ext cx="8229600" cy="354789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Clarify your aspiration (motivation)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Anchor behaviour (prompt)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Develop a tiny mindfulness habit (ability)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One more final element to help keep it going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943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620688"/>
            <a:ext cx="4186808" cy="1143000"/>
          </a:xfrm>
        </p:spPr>
        <p:txBody>
          <a:bodyPr>
            <a:normAutofit/>
          </a:bodyPr>
          <a:lstStyle/>
          <a:p>
            <a:r>
              <a:rPr lang="en-US" dirty="0"/>
              <a:t>Celebration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en-US" dirty="0"/>
          </a:p>
          <a:p>
            <a:r>
              <a:rPr lang="en-US" dirty="0"/>
              <a:t>Feelings wire in habits</a:t>
            </a:r>
          </a:p>
          <a:p>
            <a:r>
              <a:rPr lang="en-US" dirty="0" err="1"/>
              <a:t>Individualised</a:t>
            </a:r>
            <a:endParaRPr lang="en-US" dirty="0"/>
          </a:p>
          <a:p>
            <a:r>
              <a:rPr lang="en-US" dirty="0"/>
              <a:t>Something said or done ( internally or externally) that makes you feel good, creates a feeling of success.</a:t>
            </a:r>
          </a:p>
          <a:p>
            <a:r>
              <a:rPr lang="en-US" dirty="0"/>
              <a:t>Celebrate </a:t>
            </a:r>
            <a:r>
              <a:rPr lang="en-US" b="1" dirty="0"/>
              <a:t>remembering</a:t>
            </a:r>
            <a:r>
              <a:rPr lang="en-US" dirty="0"/>
              <a:t> to do the habit (even if you didn’t actually manage to do it).</a:t>
            </a:r>
          </a:p>
          <a:p>
            <a:r>
              <a:rPr lang="en-US" dirty="0"/>
              <a:t>Celebrate small wins.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992" y="0"/>
            <a:ext cx="4320480" cy="320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9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8AFDDE7D-6E65-B43C-73AF-EF58AD34F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en-GB" b="1" dirty="0"/>
              <a:t>Suggestions for between session work….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16A69B4E-B914-C9FE-7069-566D20EEC453}"/>
              </a:ext>
            </a:extLst>
          </p:cNvPr>
          <p:cNvSpPr txBox="1">
            <a:spLocks/>
          </p:cNvSpPr>
          <p:nvPr/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/>
          <a:lstStyle>
            <a:lvl1pPr marL="360000" indent="-3600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chemeClr val="accent3"/>
              </a:buClr>
              <a:buFont typeface="Wingdings" panose="05000000000000000000" pitchFamily="2" charset="2"/>
              <a:buChar char=""/>
              <a:defRPr sz="2000" kern="1200" spc="5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Tx/>
              <a:buNone/>
              <a:defRPr sz="2000" b="0" i="1" kern="1200" spc="50" baseline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"/>
              <a:defRPr sz="2000" kern="1200" spc="5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3"/>
              </a:buClr>
              <a:buFontTx/>
              <a:buNone/>
              <a:defRPr sz="2000" b="0" i="1" kern="1200" spc="50" baseline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"/>
              <a:defRPr sz="2000" kern="1200" spc="5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300" dirty="0"/>
              <a:t>Be curious.</a:t>
            </a:r>
          </a:p>
          <a:p>
            <a:r>
              <a:rPr lang="en-GB" sz="2300" dirty="0"/>
              <a:t>Pick a couple of tiny things that you would like to prioritise for change .</a:t>
            </a:r>
          </a:p>
          <a:p>
            <a:r>
              <a:rPr lang="en-GB" sz="2300" dirty="0"/>
              <a:t>Keep track of how you are doing.</a:t>
            </a:r>
          </a:p>
          <a:p>
            <a:r>
              <a:rPr lang="en-GB" sz="2300" dirty="0"/>
              <a:t>Work out how best to celebrate successes.</a:t>
            </a:r>
          </a:p>
          <a:p>
            <a:endParaRPr lang="en-GB" sz="2300" dirty="0"/>
          </a:p>
          <a:p>
            <a:r>
              <a:rPr lang="en-GB" sz="2300" dirty="0"/>
              <a:t>Remember, change is a process…!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CF60AF0-8A94-C313-195F-BFFD431F01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530" y="4001294"/>
            <a:ext cx="4000500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88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5C260060-8808-104A-FABB-0018FDE1FC3B}"/>
              </a:ext>
            </a:extLst>
          </p:cNvPr>
          <p:cNvSpPr txBox="1">
            <a:spLocks/>
          </p:cNvSpPr>
          <p:nvPr/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 cap="none" spc="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/>
              <a:t>Practice to start our session today…</a:t>
            </a:r>
          </a:p>
        </p:txBody>
      </p:sp>
    </p:spTree>
    <p:extLst>
      <p:ext uri="{BB962C8B-B14F-4D97-AF65-F5344CB8AC3E}">
        <p14:creationId xmlns:p14="http://schemas.microsoft.com/office/powerpoint/2010/main" val="332020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Easier said than done….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05766" y="1600201"/>
            <a:ext cx="6780468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53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 idx="4294967295"/>
          </p:nvPr>
        </p:nvSpPr>
        <p:spPr>
          <a:xfrm>
            <a:off x="1919288" y="2603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sz="4000"/>
              <a:t>How can we live more in the moment?</a:t>
            </a:r>
            <a:br>
              <a:rPr lang="en-GB" sz="4000"/>
            </a:br>
            <a:r>
              <a:rPr lang="en-GB" sz="4000"/>
              <a:t>How can we be more aware?</a:t>
            </a:r>
          </a:p>
        </p:txBody>
      </p:sp>
      <p:pic>
        <p:nvPicPr>
          <p:cNvPr id="24578" name="Picture 5" descr="articleimage-Brain-Weightlifting-image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711450" y="1773239"/>
            <a:ext cx="6248400" cy="4448175"/>
          </a:xfrm>
        </p:spPr>
      </p:pic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4440238" y="6381751"/>
            <a:ext cx="287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/>
              <a:t>The work of mindfulness</a:t>
            </a:r>
          </a:p>
        </p:txBody>
      </p:sp>
    </p:spTree>
    <p:extLst>
      <p:ext uri="{BB962C8B-B14F-4D97-AF65-F5344CB8AC3E}">
        <p14:creationId xmlns:p14="http://schemas.microsoft.com/office/powerpoint/2010/main" val="71787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Fogg Behavioural Model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81200" y="1556792"/>
            <a:ext cx="5554960" cy="51209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752184" y="1772817"/>
            <a:ext cx="23762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B=MAP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“</a:t>
            </a:r>
            <a:r>
              <a:rPr lang="en-GB" dirty="0" err="1"/>
              <a:t>Behavior</a:t>
            </a:r>
            <a:r>
              <a:rPr lang="en-GB" dirty="0"/>
              <a:t> (B) happens when motivation (M), ability (A) and a prompt (P) come together at the same moment.” (</a:t>
            </a:r>
            <a:r>
              <a:rPr lang="en-GB" dirty="0" err="1"/>
              <a:t>Source:www.bjfogg.com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0897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Habits and prompts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33018" y="1600200"/>
            <a:ext cx="452596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90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Fogg Behavioural Model</a:t>
            </a:r>
          </a:p>
        </p:txBody>
      </p:sp>
      <p:sp>
        <p:nvSpPr>
          <p:cNvPr id="5" name="Rectangle 4"/>
          <p:cNvSpPr/>
          <p:nvPr/>
        </p:nvSpPr>
        <p:spPr>
          <a:xfrm>
            <a:off x="9336360" y="2852936"/>
            <a:ext cx="23762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/>
              <a:t>B=MAP</a:t>
            </a:r>
          </a:p>
          <a:p>
            <a:endParaRPr lang="en-GB"/>
          </a:p>
          <a:p>
            <a:endParaRPr lang="en-GB"/>
          </a:p>
          <a:p>
            <a:r>
              <a:rPr lang="en-GB"/>
              <a:t>“</a:t>
            </a:r>
            <a:r>
              <a:rPr lang="en-GB" err="1"/>
              <a:t>Behavior</a:t>
            </a:r>
            <a:r>
              <a:rPr lang="en-GB"/>
              <a:t> (B) happens when motivation (M), ability (A) and a prompt (P) come together at the same moment.” (</a:t>
            </a:r>
            <a:r>
              <a:rPr lang="en-GB" err="1"/>
              <a:t>Source:www.bjfogg.com</a:t>
            </a:r>
            <a:r>
              <a:rPr lang="en-GB"/>
              <a:t>)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279576" y="1988840"/>
            <a:ext cx="0" cy="345638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306553" y="1049962"/>
            <a:ext cx="1721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/>
              <a:t>Motivation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2279576" y="5445224"/>
            <a:ext cx="4176464" cy="15091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772174" y="5214391"/>
            <a:ext cx="1124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/>
              <a:t>Ability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79576" y="5538631"/>
            <a:ext cx="748923" cy="646331"/>
          </a:xfrm>
          <a:prstGeom prst="rect">
            <a:avLst/>
          </a:prstGeom>
          <a:solidFill>
            <a:srgbClr val="FFFF00">
              <a:alpha val="4000"/>
            </a:srgbClr>
          </a:solidFill>
        </p:spPr>
        <p:txBody>
          <a:bodyPr wrap="none" rtlCol="0">
            <a:spAutoFit/>
          </a:bodyPr>
          <a:lstStyle/>
          <a:p>
            <a:r>
              <a:rPr lang="en-GB"/>
              <a:t>Hard </a:t>
            </a:r>
            <a:br>
              <a:rPr lang="en-GB"/>
            </a:br>
            <a:r>
              <a:rPr lang="en-GB"/>
              <a:t>to do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52360" y="5490654"/>
            <a:ext cx="761747" cy="646331"/>
          </a:xfrm>
          <a:prstGeom prst="rect">
            <a:avLst/>
          </a:prstGeom>
          <a:solidFill>
            <a:srgbClr val="FFFF00">
              <a:alpha val="69000"/>
            </a:srgbClr>
          </a:solidFill>
        </p:spPr>
        <p:txBody>
          <a:bodyPr wrap="none" rtlCol="0">
            <a:spAutoFit/>
          </a:bodyPr>
          <a:lstStyle/>
          <a:p>
            <a:r>
              <a:rPr lang="en-GB"/>
              <a:t>Easy </a:t>
            </a:r>
            <a:br>
              <a:rPr lang="en-GB"/>
            </a:br>
            <a:r>
              <a:rPr lang="en-GB"/>
              <a:t>to do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24424" y="4521893"/>
            <a:ext cx="787395" cy="923330"/>
          </a:xfrm>
          <a:prstGeom prst="rect">
            <a:avLst/>
          </a:prstGeom>
          <a:solidFill>
            <a:srgbClr val="FFFF00">
              <a:alpha val="6000"/>
            </a:srgbClr>
          </a:solidFill>
        </p:spPr>
        <p:txBody>
          <a:bodyPr wrap="none" rtlCol="0">
            <a:spAutoFit/>
          </a:bodyPr>
          <a:lstStyle/>
          <a:p>
            <a:r>
              <a:rPr lang="en-GB"/>
              <a:t>Don’t </a:t>
            </a:r>
            <a:br>
              <a:rPr lang="en-GB"/>
            </a:br>
            <a:r>
              <a:rPr lang="en-GB"/>
              <a:t>want </a:t>
            </a:r>
            <a:br>
              <a:rPr lang="en-GB"/>
            </a:br>
            <a:r>
              <a:rPr lang="en-GB"/>
              <a:t>to do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53709" y="1673622"/>
            <a:ext cx="825867" cy="923330"/>
          </a:xfrm>
          <a:prstGeom prst="rect">
            <a:avLst/>
          </a:prstGeom>
          <a:solidFill>
            <a:srgbClr val="FFFF00">
              <a:alpha val="61000"/>
            </a:srgbClr>
          </a:solidFill>
        </p:spPr>
        <p:txBody>
          <a:bodyPr wrap="none" rtlCol="0">
            <a:spAutoFit/>
          </a:bodyPr>
          <a:lstStyle/>
          <a:p>
            <a:r>
              <a:rPr lang="en-GB"/>
              <a:t>Really</a:t>
            </a:r>
            <a:br>
              <a:rPr lang="en-GB"/>
            </a:br>
            <a:r>
              <a:rPr lang="en-GB"/>
              <a:t>want </a:t>
            </a:r>
            <a:br>
              <a:rPr lang="en-GB"/>
            </a:br>
            <a:r>
              <a:rPr lang="en-GB"/>
              <a:t>to do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76952" y="3273265"/>
            <a:ext cx="1005403" cy="646331"/>
          </a:xfrm>
          <a:prstGeom prst="rect">
            <a:avLst/>
          </a:prstGeom>
          <a:solidFill>
            <a:srgbClr val="FFFF00">
              <a:alpha val="4000"/>
            </a:srgbClr>
          </a:solidFill>
        </p:spPr>
        <p:txBody>
          <a:bodyPr wrap="none" rtlCol="0">
            <a:spAutoFit/>
          </a:bodyPr>
          <a:lstStyle/>
          <a:p>
            <a:r>
              <a:rPr lang="en-GB" b="1"/>
              <a:t>Line of </a:t>
            </a:r>
            <a:br>
              <a:rPr lang="en-GB" b="1"/>
            </a:br>
            <a:r>
              <a:rPr lang="en-GB" b="1"/>
              <a:t>Action</a:t>
            </a:r>
          </a:p>
        </p:txBody>
      </p:sp>
      <p:sp>
        <p:nvSpPr>
          <p:cNvPr id="22" name="&quot;No&quot; Symbol 21"/>
          <p:cNvSpPr/>
          <p:nvPr/>
        </p:nvSpPr>
        <p:spPr>
          <a:xfrm>
            <a:off x="2744880" y="4246743"/>
            <a:ext cx="567238" cy="559184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27953" y="4874022"/>
            <a:ext cx="1270541" cy="369332"/>
          </a:xfrm>
          <a:prstGeom prst="rect">
            <a:avLst/>
          </a:prstGeom>
          <a:solidFill>
            <a:srgbClr val="FF0000">
              <a:alpha val="29000"/>
            </a:srgbClr>
          </a:solidFill>
        </p:spPr>
        <p:txBody>
          <a:bodyPr wrap="none" rtlCol="0">
            <a:spAutoFit/>
          </a:bodyPr>
          <a:lstStyle/>
          <a:p>
            <a:r>
              <a:rPr lang="en-GB"/>
              <a:t>Won’t do it</a:t>
            </a:r>
          </a:p>
        </p:txBody>
      </p:sp>
      <p:sp>
        <p:nvSpPr>
          <p:cNvPr id="24" name="Smiley Face 23"/>
          <p:cNvSpPr/>
          <p:nvPr/>
        </p:nvSpPr>
        <p:spPr>
          <a:xfrm>
            <a:off x="4782355" y="2276872"/>
            <a:ext cx="809589" cy="765560"/>
          </a:xfrm>
          <a:prstGeom prst="smileyFac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/>
          <p:cNvSpPr txBox="1"/>
          <p:nvPr/>
        </p:nvSpPr>
        <p:spPr>
          <a:xfrm>
            <a:off x="4635853" y="1792124"/>
            <a:ext cx="1144416" cy="369332"/>
          </a:xfrm>
          <a:prstGeom prst="rect">
            <a:avLst/>
          </a:prstGeom>
          <a:solidFill>
            <a:srgbClr val="92D050">
              <a:alpha val="29000"/>
            </a:srgbClr>
          </a:solidFill>
        </p:spPr>
        <p:txBody>
          <a:bodyPr wrap="none" rtlCol="0">
            <a:spAutoFit/>
          </a:bodyPr>
          <a:lstStyle/>
          <a:p>
            <a:r>
              <a:rPr lang="en-GB" b="1"/>
              <a:t>Will do it</a:t>
            </a:r>
          </a:p>
        </p:txBody>
      </p:sp>
    </p:spTree>
    <p:extLst>
      <p:ext uri="{BB962C8B-B14F-4D97-AF65-F5344CB8AC3E}">
        <p14:creationId xmlns:p14="http://schemas.microsoft.com/office/powerpoint/2010/main" val="9316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 animBg="1"/>
      <p:bldP spid="15" grpId="0" animBg="1"/>
      <p:bldP spid="16" grpId="0" animBg="1"/>
      <p:bldP spid="17" grpId="0" animBg="1"/>
      <p:bldP spid="20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565410"/>
          </a:xfrm>
        </p:spPr>
        <p:txBody>
          <a:bodyPr>
            <a:normAutofit fontScale="90000"/>
          </a:bodyPr>
          <a:lstStyle/>
          <a:p>
            <a:r>
              <a:rPr lang="en-GB" dirty="0"/>
              <a:t>Personal care habits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279576" y="1988840"/>
            <a:ext cx="0" cy="345638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306553" y="1049962"/>
            <a:ext cx="1721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Motivation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2279576" y="5445224"/>
            <a:ext cx="4176464" cy="15091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772174" y="5214391"/>
            <a:ext cx="1124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Ability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79576" y="5538631"/>
            <a:ext cx="748923" cy="646331"/>
          </a:xfrm>
          <a:prstGeom prst="rect">
            <a:avLst/>
          </a:prstGeom>
          <a:solidFill>
            <a:srgbClr val="FFFF00">
              <a:alpha val="4000"/>
            </a:srgb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Hard </a:t>
            </a:r>
            <a:br>
              <a:rPr lang="en-GB" dirty="0"/>
            </a:br>
            <a:r>
              <a:rPr lang="en-GB" dirty="0"/>
              <a:t>to do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52360" y="5490654"/>
            <a:ext cx="761747" cy="646331"/>
          </a:xfrm>
          <a:prstGeom prst="rect">
            <a:avLst/>
          </a:prstGeom>
          <a:solidFill>
            <a:srgbClr val="FFFF00">
              <a:alpha val="69000"/>
            </a:srgb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Easy </a:t>
            </a:r>
            <a:br>
              <a:rPr lang="en-GB" dirty="0"/>
            </a:br>
            <a:r>
              <a:rPr lang="en-GB" dirty="0"/>
              <a:t>to do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24424" y="4521893"/>
            <a:ext cx="787395" cy="923330"/>
          </a:xfrm>
          <a:prstGeom prst="rect">
            <a:avLst/>
          </a:prstGeom>
          <a:solidFill>
            <a:srgbClr val="FFFF00">
              <a:alpha val="6000"/>
            </a:srgb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Don’t </a:t>
            </a:r>
            <a:br>
              <a:rPr lang="en-GB" dirty="0"/>
            </a:br>
            <a:r>
              <a:rPr lang="en-GB" dirty="0"/>
              <a:t>want </a:t>
            </a:r>
            <a:br>
              <a:rPr lang="en-GB" dirty="0"/>
            </a:br>
            <a:r>
              <a:rPr lang="en-GB" dirty="0"/>
              <a:t>to do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53709" y="1673622"/>
            <a:ext cx="825867" cy="923330"/>
          </a:xfrm>
          <a:prstGeom prst="rect">
            <a:avLst/>
          </a:prstGeom>
          <a:solidFill>
            <a:srgbClr val="FFFF00">
              <a:alpha val="61000"/>
            </a:srgb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Really</a:t>
            </a:r>
            <a:br>
              <a:rPr lang="en-GB" dirty="0"/>
            </a:br>
            <a:r>
              <a:rPr lang="en-GB" dirty="0"/>
              <a:t>want </a:t>
            </a:r>
            <a:br>
              <a:rPr lang="en-GB" dirty="0"/>
            </a:br>
            <a:r>
              <a:rPr lang="en-GB" dirty="0"/>
              <a:t>to do</a:t>
            </a:r>
          </a:p>
        </p:txBody>
      </p:sp>
      <p:sp>
        <p:nvSpPr>
          <p:cNvPr id="19" name="Arc 18"/>
          <p:cNvSpPr/>
          <p:nvPr/>
        </p:nvSpPr>
        <p:spPr>
          <a:xfrm rot="10551912">
            <a:off x="2877091" y="-1352819"/>
            <a:ext cx="5383398" cy="6381434"/>
          </a:xfrm>
          <a:prstGeom prst="arc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Multiply 2"/>
          <p:cNvSpPr/>
          <p:nvPr/>
        </p:nvSpPr>
        <p:spPr>
          <a:xfrm>
            <a:off x="5638800" y="1531640"/>
            <a:ext cx="914400" cy="914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8483545" y="2360760"/>
            <a:ext cx="2210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/>
              <a:t>Brushing my teeth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767" y="2875957"/>
            <a:ext cx="3552884" cy="296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145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Personal care habits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279576" y="1988840"/>
            <a:ext cx="0" cy="345638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306553" y="1049962"/>
            <a:ext cx="1721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Motivation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2279576" y="5445224"/>
            <a:ext cx="4176464" cy="15091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772174" y="5214391"/>
            <a:ext cx="1124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Ability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79576" y="5538631"/>
            <a:ext cx="748923" cy="646331"/>
          </a:xfrm>
          <a:prstGeom prst="rect">
            <a:avLst/>
          </a:prstGeom>
          <a:solidFill>
            <a:srgbClr val="FFFF00">
              <a:alpha val="4000"/>
            </a:srgb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Hard </a:t>
            </a:r>
            <a:br>
              <a:rPr lang="en-GB" dirty="0"/>
            </a:br>
            <a:r>
              <a:rPr lang="en-GB" dirty="0"/>
              <a:t>to do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52360" y="5490654"/>
            <a:ext cx="761747" cy="646331"/>
          </a:xfrm>
          <a:prstGeom prst="rect">
            <a:avLst/>
          </a:prstGeom>
          <a:solidFill>
            <a:srgbClr val="FFFF00">
              <a:alpha val="69000"/>
            </a:srgb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Easy </a:t>
            </a:r>
            <a:br>
              <a:rPr lang="en-GB" dirty="0"/>
            </a:br>
            <a:r>
              <a:rPr lang="en-GB" dirty="0"/>
              <a:t>to do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24424" y="4521893"/>
            <a:ext cx="787395" cy="923330"/>
          </a:xfrm>
          <a:prstGeom prst="rect">
            <a:avLst/>
          </a:prstGeom>
          <a:solidFill>
            <a:srgbClr val="FFFF00">
              <a:alpha val="6000"/>
            </a:srgb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Don’t </a:t>
            </a:r>
            <a:br>
              <a:rPr lang="en-GB" dirty="0"/>
            </a:br>
            <a:r>
              <a:rPr lang="en-GB" dirty="0"/>
              <a:t>want </a:t>
            </a:r>
            <a:br>
              <a:rPr lang="en-GB" dirty="0"/>
            </a:br>
            <a:r>
              <a:rPr lang="en-GB" dirty="0"/>
              <a:t>to do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53709" y="1673622"/>
            <a:ext cx="825867" cy="923330"/>
          </a:xfrm>
          <a:prstGeom prst="rect">
            <a:avLst/>
          </a:prstGeom>
          <a:solidFill>
            <a:srgbClr val="FFFF00">
              <a:alpha val="61000"/>
            </a:srgb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Really</a:t>
            </a:r>
            <a:br>
              <a:rPr lang="en-GB" dirty="0"/>
            </a:br>
            <a:r>
              <a:rPr lang="en-GB" dirty="0"/>
              <a:t>want </a:t>
            </a:r>
            <a:br>
              <a:rPr lang="en-GB" dirty="0"/>
            </a:br>
            <a:r>
              <a:rPr lang="en-GB" dirty="0"/>
              <a:t>to do</a:t>
            </a:r>
          </a:p>
        </p:txBody>
      </p:sp>
      <p:sp>
        <p:nvSpPr>
          <p:cNvPr id="19" name="Arc 18"/>
          <p:cNvSpPr/>
          <p:nvPr/>
        </p:nvSpPr>
        <p:spPr>
          <a:xfrm rot="10551912">
            <a:off x="2877091" y="-1352819"/>
            <a:ext cx="5383398" cy="6381434"/>
          </a:xfrm>
          <a:prstGeom prst="arc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Multiply 2"/>
          <p:cNvSpPr/>
          <p:nvPr/>
        </p:nvSpPr>
        <p:spPr>
          <a:xfrm>
            <a:off x="2914603" y="1623499"/>
            <a:ext cx="914400" cy="914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8483545" y="1922733"/>
            <a:ext cx="2210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/>
              <a:t>Brushing my teeth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8551" y="2569064"/>
            <a:ext cx="3765788" cy="313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62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Frosty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ostyVTI" id="{DD283BC3-E0B6-4E4B-91CF-F0F54D51BB21}" vid="{3EE220F7-F497-4893-BE1F-7BB1D607421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33D2EC21317D409E8552C8E146323E" ma:contentTypeVersion="15" ma:contentTypeDescription="Create a new document." ma:contentTypeScope="" ma:versionID="122032b459df3922961ca5f852c33ab5">
  <xsd:schema xmlns:xsd="http://www.w3.org/2001/XMLSchema" xmlns:xs="http://www.w3.org/2001/XMLSchema" xmlns:p="http://schemas.microsoft.com/office/2006/metadata/properties" xmlns:ns2="c758d3d0-a24e-4332-a620-54f6f219f010" xmlns:ns3="8c7ae844-0722-4244-a2b7-f258e874114e" targetNamespace="http://schemas.microsoft.com/office/2006/metadata/properties" ma:root="true" ma:fieldsID="9276090a711200676abfc5269c8c7c29" ns2:_="" ns3:_="">
    <xsd:import namespace="c758d3d0-a24e-4332-a620-54f6f219f010"/>
    <xsd:import namespace="8c7ae844-0722-4244-a2b7-f258e87411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8d3d0-a24e-4332-a620-54f6f219f0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6ac32b6-d060-42fb-93c0-6c46742e1a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7ae844-0722-4244-a2b7-f258e874114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38acd6f-ff7a-4012-abb1-558241365444}" ma:internalName="TaxCatchAll" ma:showField="CatchAllData" ma:web="8c7ae844-0722-4244-a2b7-f258e87411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7ae844-0722-4244-a2b7-f258e874114e" xsi:nil="true"/>
    <MediaServiceKeyPoints xmlns="c758d3d0-a24e-4332-a620-54f6f219f010" xsi:nil="true"/>
    <lcf76f155ced4ddcb4097134ff3c332f xmlns="c758d3d0-a24e-4332-a620-54f6f219f01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85819E-91E8-4431-B93E-DBFA210D28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58d3d0-a24e-4332-a620-54f6f219f010"/>
    <ds:schemaRef ds:uri="8c7ae844-0722-4244-a2b7-f258e87411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474A8BD-7470-4767-A78C-01B8DE47DE70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c758d3d0-a24e-4332-a620-54f6f219f010"/>
    <ds:schemaRef ds:uri="http://purl.org/dc/terms/"/>
    <ds:schemaRef ds:uri="http://schemas.openxmlformats.org/package/2006/metadata/core-properties"/>
    <ds:schemaRef ds:uri="8c7ae844-0722-4244-a2b7-f258e874114e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CB9D788-52D8-46C3-92EC-553D7E4077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_FrostyVTI</Template>
  <TotalTime>0</TotalTime>
  <Words>306</Words>
  <Application>Microsoft Office PowerPoint</Application>
  <PresentationFormat>Widescreen</PresentationFormat>
  <Paragraphs>92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Avenir Next LT Pro</vt:lpstr>
      <vt:lpstr>Calibri</vt:lpstr>
      <vt:lpstr>Goudy Old Style</vt:lpstr>
      <vt:lpstr>Wingdings</vt:lpstr>
      <vt:lpstr>FrostyVTI</vt:lpstr>
      <vt:lpstr>Tiny Mindfulness Habits</vt:lpstr>
      <vt:lpstr>PowerPoint Presentation</vt:lpstr>
      <vt:lpstr>Easier said than done….</vt:lpstr>
      <vt:lpstr>How can we live more in the moment? How can we be more aware?</vt:lpstr>
      <vt:lpstr>The Fogg Behavioural Model</vt:lpstr>
      <vt:lpstr>Habits and prompts</vt:lpstr>
      <vt:lpstr>The Fogg Behavioural Model</vt:lpstr>
      <vt:lpstr>Personal care habits</vt:lpstr>
      <vt:lpstr>Personal care habits</vt:lpstr>
      <vt:lpstr>Personal care habits</vt:lpstr>
      <vt:lpstr>Personal care habits</vt:lpstr>
      <vt:lpstr> Smart design, not willpower </vt:lpstr>
      <vt:lpstr>Celebration </vt:lpstr>
      <vt:lpstr>Suggestions for between session work….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Tiny Mindfulness Habits</dc:title>
  <dc:creator/>
  <cp:lastModifiedBy/>
  <cp:revision>228</cp:revision>
  <dcterms:created xsi:type="dcterms:W3CDTF">2021-04-27T12:12:06Z</dcterms:created>
  <dcterms:modified xsi:type="dcterms:W3CDTF">2024-02-28T11:21:30Z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0x0101008633D2EC21317D409E8552C8E146323E</vt:lpwstr>
  </property>
  <property fmtid="{D5CDD505-2E9C-101B-9397-08002B2CF9AE}" pid="3" name="MediaServiceImageTags">
    <vt:lpwstr/>
  </property>
</Properties>
</file>